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3"/>
  </p:handoutMasterIdLst>
  <p:sldIdLst>
    <p:sldId id="256" r:id="rId2"/>
  </p:sldIdLst>
  <p:sldSz cx="9906000" cy="6858000" type="A4"/>
  <p:notesSz cx="9144000" cy="6858000"/>
  <p:defaultTextStyle>
    <a:defPPr>
      <a:defRPr lang="en-US"/>
    </a:defPPr>
    <a:lvl1pPr marL="0" algn="l" defTabSz="104497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22488" algn="l" defTabSz="104497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44976" algn="l" defTabSz="104497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67464" algn="l" defTabSz="104497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89953" algn="l" defTabSz="104497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612441" algn="l" defTabSz="104497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134929" algn="l" defTabSz="104497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657417" algn="l" defTabSz="104497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179905" algn="l" defTabSz="104497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48" autoAdjust="0"/>
    <p:restoredTop sz="94650" autoAdjust="0"/>
  </p:normalViewPr>
  <p:slideViewPr>
    <p:cSldViewPr>
      <p:cViewPr>
        <p:scale>
          <a:sx n="80" d="100"/>
          <a:sy n="80" d="100"/>
        </p:scale>
        <p:origin x="-492" y="5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handoutMaster" Target="handoutMasters/handout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980F53-D488-4623-A7DA-BDA5D6C6248D}" type="datetimeFigureOut">
              <a:rPr lang="en-US" smtClean="0"/>
              <a:pPr/>
              <a:t>6/7/2013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FB4182-E907-4535-A659-6F5394ACC43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30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42F55-6DBB-4588-960E-B74CCE3FD7FA}" type="datetimeFigureOut">
              <a:rPr lang="en-US" smtClean="0"/>
              <a:pPr/>
              <a:t>6/7/2013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4C56D-4E57-41F8-B6AC-7DF6EA5E4A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42F55-6DBB-4588-960E-B74CCE3FD7FA}" type="datetimeFigureOut">
              <a:rPr lang="en-US" smtClean="0"/>
              <a:pPr/>
              <a:t>6/7/2013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4C56D-4E57-41F8-B6AC-7DF6EA5E4A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42F55-6DBB-4588-960E-B74CCE3FD7FA}" type="datetimeFigureOut">
              <a:rPr lang="en-US" smtClean="0"/>
              <a:pPr/>
              <a:t>6/7/2013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4C56D-4E57-41F8-B6AC-7DF6EA5E4A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42F55-6DBB-4588-960E-B74CCE3FD7FA}" type="datetimeFigureOut">
              <a:rPr lang="en-US" smtClean="0"/>
              <a:pPr/>
              <a:t>6/7/2013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4C56D-4E57-41F8-B6AC-7DF6EA5E4A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5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42F55-6DBB-4588-960E-B74CCE3FD7FA}" type="datetimeFigureOut">
              <a:rPr lang="en-US" smtClean="0"/>
              <a:pPr/>
              <a:t>6/7/2013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4C56D-4E57-41F8-B6AC-7DF6EA5E4A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4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4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42F55-6DBB-4588-960E-B74CCE3FD7FA}" type="datetimeFigureOut">
              <a:rPr lang="en-US" smtClean="0"/>
              <a:pPr/>
              <a:t>6/7/2013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4C56D-4E57-41F8-B6AC-7DF6EA5E4A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3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3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42F55-6DBB-4588-960E-B74CCE3FD7FA}" type="datetimeFigureOut">
              <a:rPr lang="en-US" smtClean="0"/>
              <a:pPr/>
              <a:t>6/7/2013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4C56D-4E57-41F8-B6AC-7DF6EA5E4A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42F55-6DBB-4588-960E-B74CCE3FD7FA}" type="datetimeFigureOut">
              <a:rPr lang="en-US" smtClean="0"/>
              <a:pPr/>
              <a:t>6/7/2013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4C56D-4E57-41F8-B6AC-7DF6EA5E4A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42F55-6DBB-4588-960E-B74CCE3FD7FA}" type="datetimeFigureOut">
              <a:rPr lang="en-US" smtClean="0"/>
              <a:pPr/>
              <a:t>6/7/2013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4C56D-4E57-41F8-B6AC-7DF6EA5E4A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2" y="273052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2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42F55-6DBB-4588-960E-B74CCE3FD7FA}" type="datetimeFigureOut">
              <a:rPr lang="en-US" smtClean="0"/>
              <a:pPr/>
              <a:t>6/7/2013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4C56D-4E57-41F8-B6AC-7DF6EA5E4A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42F55-6DBB-4588-960E-B74CCE3FD7FA}" type="datetimeFigureOut">
              <a:rPr lang="en-US" smtClean="0"/>
              <a:pPr/>
              <a:t>6/7/2013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4C56D-4E57-41F8-B6AC-7DF6EA5E4A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4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442F55-6DBB-4588-960E-B74CCE3FD7FA}" type="datetimeFigureOut">
              <a:rPr lang="en-US" smtClean="0"/>
              <a:pPr/>
              <a:t>6/7/2013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4C56D-4E57-41F8-B6AC-7DF6EA5E4A9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Freeform 100"/>
          <p:cNvSpPr/>
          <p:nvPr/>
        </p:nvSpPr>
        <p:spPr>
          <a:xfrm>
            <a:off x="7543800" y="2819400"/>
            <a:ext cx="1447800" cy="381000"/>
          </a:xfrm>
          <a:custGeom>
            <a:avLst/>
            <a:gdLst>
              <a:gd name="connsiteX0" fmla="*/ 0 w 1231659"/>
              <a:gd name="connsiteY0" fmla="*/ 32887 h 328866"/>
              <a:gd name="connsiteX1" fmla="*/ 9632 w 1231659"/>
              <a:gd name="connsiteY1" fmla="*/ 9632 h 328866"/>
              <a:gd name="connsiteX2" fmla="*/ 32887 w 1231659"/>
              <a:gd name="connsiteY2" fmla="*/ 0 h 328866"/>
              <a:gd name="connsiteX3" fmla="*/ 1198772 w 1231659"/>
              <a:gd name="connsiteY3" fmla="*/ 0 h 328866"/>
              <a:gd name="connsiteX4" fmla="*/ 1222027 w 1231659"/>
              <a:gd name="connsiteY4" fmla="*/ 9632 h 328866"/>
              <a:gd name="connsiteX5" fmla="*/ 1231659 w 1231659"/>
              <a:gd name="connsiteY5" fmla="*/ 32887 h 328866"/>
              <a:gd name="connsiteX6" fmla="*/ 1231659 w 1231659"/>
              <a:gd name="connsiteY6" fmla="*/ 295979 h 328866"/>
              <a:gd name="connsiteX7" fmla="*/ 1222027 w 1231659"/>
              <a:gd name="connsiteY7" fmla="*/ 319234 h 328866"/>
              <a:gd name="connsiteX8" fmla="*/ 1198772 w 1231659"/>
              <a:gd name="connsiteY8" fmla="*/ 328866 h 328866"/>
              <a:gd name="connsiteX9" fmla="*/ 32887 w 1231659"/>
              <a:gd name="connsiteY9" fmla="*/ 328866 h 328866"/>
              <a:gd name="connsiteX10" fmla="*/ 9632 w 1231659"/>
              <a:gd name="connsiteY10" fmla="*/ 319234 h 328866"/>
              <a:gd name="connsiteX11" fmla="*/ 0 w 1231659"/>
              <a:gd name="connsiteY11" fmla="*/ 295979 h 328866"/>
              <a:gd name="connsiteX12" fmla="*/ 0 w 1231659"/>
              <a:gd name="connsiteY12" fmla="*/ 32887 h 328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31659" h="328866">
                <a:moveTo>
                  <a:pt x="0" y="32887"/>
                </a:moveTo>
                <a:cubicBezTo>
                  <a:pt x="0" y="24165"/>
                  <a:pt x="3465" y="15800"/>
                  <a:pt x="9632" y="9632"/>
                </a:cubicBezTo>
                <a:cubicBezTo>
                  <a:pt x="15800" y="3464"/>
                  <a:pt x="24164" y="0"/>
                  <a:pt x="32887" y="0"/>
                </a:cubicBezTo>
                <a:lnTo>
                  <a:pt x="1198772" y="0"/>
                </a:lnTo>
                <a:cubicBezTo>
                  <a:pt x="1207494" y="0"/>
                  <a:pt x="1215859" y="3465"/>
                  <a:pt x="1222027" y="9632"/>
                </a:cubicBezTo>
                <a:cubicBezTo>
                  <a:pt x="1228195" y="15800"/>
                  <a:pt x="1231659" y="24164"/>
                  <a:pt x="1231659" y="32887"/>
                </a:cubicBezTo>
                <a:lnTo>
                  <a:pt x="1231659" y="295979"/>
                </a:lnTo>
                <a:cubicBezTo>
                  <a:pt x="1231659" y="304701"/>
                  <a:pt x="1228194" y="313066"/>
                  <a:pt x="1222027" y="319234"/>
                </a:cubicBezTo>
                <a:cubicBezTo>
                  <a:pt x="1215859" y="325402"/>
                  <a:pt x="1207495" y="328866"/>
                  <a:pt x="1198772" y="328866"/>
                </a:cubicBezTo>
                <a:lnTo>
                  <a:pt x="32887" y="328866"/>
                </a:lnTo>
                <a:cubicBezTo>
                  <a:pt x="24165" y="328866"/>
                  <a:pt x="15800" y="325401"/>
                  <a:pt x="9632" y="319234"/>
                </a:cubicBezTo>
                <a:cubicBezTo>
                  <a:pt x="3464" y="313066"/>
                  <a:pt x="0" y="304702"/>
                  <a:pt x="0" y="295979"/>
                </a:cubicBezTo>
                <a:lnTo>
                  <a:pt x="0" y="32887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2492" tIns="32492" rIns="32492" bIns="32492" numCol="1" spcCol="1270" anchor="ctr" anchorCtr="0">
            <a:noAutofit/>
          </a:bodyPr>
          <a:lstStyle/>
          <a:p>
            <a:pPr lvl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dirty="0" err="1" smtClean="0"/>
              <a:t>Birou</a:t>
            </a:r>
            <a:r>
              <a:rPr lang="en-US" sz="1000" b="1" dirty="0" smtClean="0"/>
              <a:t> control </a:t>
            </a:r>
            <a:r>
              <a:rPr lang="en-US" sz="1000" b="1" dirty="0" err="1" smtClean="0"/>
              <a:t>silvic</a:t>
            </a:r>
            <a:r>
              <a:rPr lang="en-US" sz="1000" b="1" dirty="0" smtClean="0"/>
              <a:t> </a:t>
            </a:r>
            <a:r>
              <a:rPr lang="en-US" sz="1000" b="1" dirty="0" err="1" smtClean="0"/>
              <a:t>si</a:t>
            </a:r>
            <a:r>
              <a:rPr lang="en-US" sz="1000" b="1" dirty="0" smtClean="0"/>
              <a:t> </a:t>
            </a:r>
            <a:r>
              <a:rPr lang="en-US" sz="1000" b="1" dirty="0" err="1" smtClean="0"/>
              <a:t>arii</a:t>
            </a:r>
            <a:r>
              <a:rPr lang="en-US" sz="1000" b="1" dirty="0" smtClean="0"/>
              <a:t> </a:t>
            </a:r>
          </a:p>
          <a:p>
            <a:pPr lvl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kern="1200" dirty="0" err="1" smtClean="0"/>
              <a:t>protejate</a:t>
            </a:r>
            <a:r>
              <a:rPr lang="en-US" sz="1000" b="1" kern="1200" dirty="0" smtClean="0"/>
              <a:t> </a:t>
            </a:r>
            <a:endParaRPr lang="en-US" sz="1000" b="1" kern="1200" dirty="0"/>
          </a:p>
        </p:txBody>
      </p:sp>
      <p:sp>
        <p:nvSpPr>
          <p:cNvPr id="19" name="Freeform 18"/>
          <p:cNvSpPr/>
          <p:nvPr/>
        </p:nvSpPr>
        <p:spPr>
          <a:xfrm>
            <a:off x="3048000" y="5943600"/>
            <a:ext cx="91440" cy="15992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159925"/>
                </a:lnTo>
              </a:path>
            </a:pathLst>
          </a:custGeom>
          <a:noFill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0" name="Freeform 19"/>
          <p:cNvSpPr/>
          <p:nvPr/>
        </p:nvSpPr>
        <p:spPr>
          <a:xfrm flipH="1">
            <a:off x="2947642" y="5391937"/>
            <a:ext cx="100358" cy="94464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159925"/>
                </a:lnTo>
              </a:path>
            </a:pathLst>
          </a:custGeom>
          <a:noFill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1" name="Freeform 20"/>
          <p:cNvSpPr/>
          <p:nvPr/>
        </p:nvSpPr>
        <p:spPr>
          <a:xfrm flipH="1">
            <a:off x="2947642" y="4882833"/>
            <a:ext cx="100358" cy="70168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159925"/>
                </a:lnTo>
              </a:path>
            </a:pathLst>
          </a:custGeom>
          <a:noFill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2" name="Freeform 21"/>
          <p:cNvSpPr/>
          <p:nvPr/>
        </p:nvSpPr>
        <p:spPr>
          <a:xfrm>
            <a:off x="2856202" y="4373728"/>
            <a:ext cx="91440" cy="15992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159925"/>
                </a:lnTo>
              </a:path>
            </a:pathLst>
          </a:custGeom>
          <a:noFill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3" name="Freeform 22"/>
          <p:cNvSpPr/>
          <p:nvPr/>
        </p:nvSpPr>
        <p:spPr>
          <a:xfrm>
            <a:off x="3048000" y="3886200"/>
            <a:ext cx="91440" cy="13160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58796" y="0"/>
                </a:moveTo>
                <a:lnTo>
                  <a:pt x="58796" y="80659"/>
                </a:lnTo>
                <a:lnTo>
                  <a:pt x="45720" y="80659"/>
                </a:lnTo>
                <a:lnTo>
                  <a:pt x="45720" y="131600"/>
                </a:lnTo>
              </a:path>
            </a:pathLst>
          </a:custGeom>
          <a:noFill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5" name="Freeform 24"/>
          <p:cNvSpPr/>
          <p:nvPr/>
        </p:nvSpPr>
        <p:spPr>
          <a:xfrm>
            <a:off x="2362200" y="5410200"/>
            <a:ext cx="91440" cy="15992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159925"/>
                </a:lnTo>
              </a:path>
            </a:pathLst>
          </a:custGeom>
          <a:noFill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6" name="Freeform 25"/>
          <p:cNvSpPr/>
          <p:nvPr/>
        </p:nvSpPr>
        <p:spPr>
          <a:xfrm>
            <a:off x="2362200" y="4876800"/>
            <a:ext cx="91440" cy="15992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159925"/>
                </a:lnTo>
              </a:path>
            </a:pathLst>
          </a:custGeom>
          <a:noFill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7" name="Freeform 26"/>
          <p:cNvSpPr/>
          <p:nvPr/>
        </p:nvSpPr>
        <p:spPr>
          <a:xfrm>
            <a:off x="2184117" y="4373728"/>
            <a:ext cx="91440" cy="15992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159925"/>
                </a:lnTo>
              </a:path>
            </a:pathLst>
          </a:custGeom>
          <a:noFill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8" name="Freeform 27"/>
          <p:cNvSpPr/>
          <p:nvPr/>
        </p:nvSpPr>
        <p:spPr>
          <a:xfrm>
            <a:off x="2184117" y="3864624"/>
            <a:ext cx="91440" cy="15992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159925"/>
                </a:lnTo>
              </a:path>
            </a:pathLst>
          </a:custGeom>
          <a:noFill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0" name="Freeform 29"/>
          <p:cNvSpPr/>
          <p:nvPr/>
        </p:nvSpPr>
        <p:spPr>
          <a:xfrm>
            <a:off x="1512033" y="5391936"/>
            <a:ext cx="91440" cy="15992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159925"/>
                </a:lnTo>
              </a:path>
            </a:pathLst>
          </a:custGeom>
          <a:noFill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1" name="Freeform 30"/>
          <p:cNvSpPr/>
          <p:nvPr/>
        </p:nvSpPr>
        <p:spPr>
          <a:xfrm>
            <a:off x="1512033" y="4882832"/>
            <a:ext cx="91440" cy="15992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159925"/>
                </a:lnTo>
              </a:path>
            </a:pathLst>
          </a:custGeom>
          <a:noFill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2" name="Freeform 31"/>
          <p:cNvSpPr/>
          <p:nvPr/>
        </p:nvSpPr>
        <p:spPr>
          <a:xfrm>
            <a:off x="1512033" y="4373728"/>
            <a:ext cx="91440" cy="15992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159925"/>
                </a:lnTo>
              </a:path>
            </a:pathLst>
          </a:custGeom>
          <a:noFill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3" name="Freeform 32"/>
          <p:cNvSpPr/>
          <p:nvPr/>
        </p:nvSpPr>
        <p:spPr>
          <a:xfrm>
            <a:off x="1512033" y="3864624"/>
            <a:ext cx="91440" cy="15992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159925"/>
                </a:lnTo>
              </a:path>
            </a:pathLst>
          </a:custGeom>
          <a:noFill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5" name="Freeform 34"/>
          <p:cNvSpPr/>
          <p:nvPr/>
        </p:nvSpPr>
        <p:spPr>
          <a:xfrm>
            <a:off x="797379" y="3831857"/>
            <a:ext cx="91440" cy="192692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53533" y="0"/>
                </a:moveTo>
                <a:lnTo>
                  <a:pt x="53533" y="141751"/>
                </a:lnTo>
                <a:lnTo>
                  <a:pt x="45720" y="141751"/>
                </a:lnTo>
                <a:lnTo>
                  <a:pt x="45720" y="192692"/>
                </a:lnTo>
              </a:path>
            </a:pathLst>
          </a:custGeom>
          <a:noFill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7" name="Freeform 36"/>
          <p:cNvSpPr/>
          <p:nvPr/>
        </p:nvSpPr>
        <p:spPr>
          <a:xfrm>
            <a:off x="4495800" y="1981200"/>
            <a:ext cx="838200" cy="304801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595297" y="0"/>
                </a:moveTo>
                <a:lnTo>
                  <a:pt x="595297" y="154723"/>
                </a:lnTo>
                <a:lnTo>
                  <a:pt x="0" y="154723"/>
                </a:lnTo>
                <a:lnTo>
                  <a:pt x="0" y="205664"/>
                </a:lnTo>
              </a:path>
            </a:pathLst>
          </a:custGeom>
          <a:noFill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8" name="Rounded Rectangle 37"/>
          <p:cNvSpPr/>
          <p:nvPr/>
        </p:nvSpPr>
        <p:spPr>
          <a:xfrm>
            <a:off x="4343402" y="1913869"/>
            <a:ext cx="826084" cy="372131"/>
          </a:xfrm>
          <a:prstGeom prst="roundRect">
            <a:avLst>
              <a:gd name="adj" fmla="val 10000"/>
            </a:avLst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0" name="Rounded Rectangle 39"/>
          <p:cNvSpPr/>
          <p:nvPr/>
        </p:nvSpPr>
        <p:spPr>
          <a:xfrm>
            <a:off x="4114800" y="2590801"/>
            <a:ext cx="457200" cy="228599"/>
          </a:xfrm>
          <a:prstGeom prst="roundRect">
            <a:avLst>
              <a:gd name="adj" fmla="val 50000"/>
            </a:avLst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1" name="Freeform 40"/>
          <p:cNvSpPr/>
          <p:nvPr/>
        </p:nvSpPr>
        <p:spPr>
          <a:xfrm>
            <a:off x="3886200" y="2438400"/>
            <a:ext cx="685801" cy="381000"/>
          </a:xfrm>
          <a:custGeom>
            <a:avLst/>
            <a:gdLst>
              <a:gd name="connsiteX0" fmla="*/ 0 w 549887"/>
              <a:gd name="connsiteY0" fmla="*/ 54989 h 556335"/>
              <a:gd name="connsiteX1" fmla="*/ 16106 w 549887"/>
              <a:gd name="connsiteY1" fmla="*/ 16106 h 556335"/>
              <a:gd name="connsiteX2" fmla="*/ 54989 w 549887"/>
              <a:gd name="connsiteY2" fmla="*/ 0 h 556335"/>
              <a:gd name="connsiteX3" fmla="*/ 494898 w 549887"/>
              <a:gd name="connsiteY3" fmla="*/ 0 h 556335"/>
              <a:gd name="connsiteX4" fmla="*/ 533781 w 549887"/>
              <a:gd name="connsiteY4" fmla="*/ 16106 h 556335"/>
              <a:gd name="connsiteX5" fmla="*/ 549887 w 549887"/>
              <a:gd name="connsiteY5" fmla="*/ 54989 h 556335"/>
              <a:gd name="connsiteX6" fmla="*/ 549887 w 549887"/>
              <a:gd name="connsiteY6" fmla="*/ 501346 h 556335"/>
              <a:gd name="connsiteX7" fmla="*/ 533781 w 549887"/>
              <a:gd name="connsiteY7" fmla="*/ 540229 h 556335"/>
              <a:gd name="connsiteX8" fmla="*/ 494898 w 549887"/>
              <a:gd name="connsiteY8" fmla="*/ 556335 h 556335"/>
              <a:gd name="connsiteX9" fmla="*/ 54989 w 549887"/>
              <a:gd name="connsiteY9" fmla="*/ 556335 h 556335"/>
              <a:gd name="connsiteX10" fmla="*/ 16106 w 549887"/>
              <a:gd name="connsiteY10" fmla="*/ 540229 h 556335"/>
              <a:gd name="connsiteX11" fmla="*/ 0 w 549887"/>
              <a:gd name="connsiteY11" fmla="*/ 501346 h 556335"/>
              <a:gd name="connsiteX12" fmla="*/ 0 w 549887"/>
              <a:gd name="connsiteY12" fmla="*/ 54989 h 556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49887" h="556335">
                <a:moveTo>
                  <a:pt x="0" y="54989"/>
                </a:moveTo>
                <a:cubicBezTo>
                  <a:pt x="0" y="40405"/>
                  <a:pt x="5794" y="26418"/>
                  <a:pt x="16106" y="16106"/>
                </a:cubicBezTo>
                <a:cubicBezTo>
                  <a:pt x="26418" y="5794"/>
                  <a:pt x="40405" y="0"/>
                  <a:pt x="54989" y="0"/>
                </a:cubicBezTo>
                <a:lnTo>
                  <a:pt x="494898" y="0"/>
                </a:lnTo>
                <a:cubicBezTo>
                  <a:pt x="509482" y="0"/>
                  <a:pt x="523469" y="5794"/>
                  <a:pt x="533781" y="16106"/>
                </a:cubicBezTo>
                <a:cubicBezTo>
                  <a:pt x="544093" y="26418"/>
                  <a:pt x="549887" y="40405"/>
                  <a:pt x="549887" y="54989"/>
                </a:cubicBezTo>
                <a:lnTo>
                  <a:pt x="549887" y="501346"/>
                </a:lnTo>
                <a:cubicBezTo>
                  <a:pt x="549887" y="515930"/>
                  <a:pt x="544094" y="529917"/>
                  <a:pt x="533781" y="540229"/>
                </a:cubicBezTo>
                <a:cubicBezTo>
                  <a:pt x="523469" y="550541"/>
                  <a:pt x="509482" y="556335"/>
                  <a:pt x="494898" y="556335"/>
                </a:cubicBezTo>
                <a:lnTo>
                  <a:pt x="54989" y="556335"/>
                </a:lnTo>
                <a:cubicBezTo>
                  <a:pt x="40405" y="556335"/>
                  <a:pt x="26418" y="550542"/>
                  <a:pt x="16106" y="540229"/>
                </a:cubicBezTo>
                <a:cubicBezTo>
                  <a:pt x="5794" y="529917"/>
                  <a:pt x="0" y="515930"/>
                  <a:pt x="0" y="501346"/>
                </a:cubicBezTo>
                <a:lnTo>
                  <a:pt x="0" y="54989"/>
                </a:lnTo>
                <a:close/>
              </a:path>
            </a:pathLst>
          </a:cu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46586" tIns="46586" rIns="46586" bIns="46586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b="1" dirty="0" err="1" smtClean="0"/>
              <a:t>Contabil</a:t>
            </a:r>
            <a:r>
              <a:rPr lang="en-US" sz="1100" b="1" dirty="0" smtClean="0"/>
              <a:t> </a:t>
            </a:r>
            <a:r>
              <a:rPr lang="en-US" sz="1100" b="1" dirty="0" err="1" smtClean="0"/>
              <a:t>sef</a:t>
            </a:r>
            <a:r>
              <a:rPr lang="en-US" sz="1100" b="1" dirty="0" smtClean="0"/>
              <a:t> </a:t>
            </a:r>
            <a:endParaRPr lang="en-US" sz="1100" kern="1200" dirty="0"/>
          </a:p>
        </p:txBody>
      </p:sp>
      <p:sp>
        <p:nvSpPr>
          <p:cNvPr id="42" name="Rounded Rectangle 41"/>
          <p:cNvSpPr/>
          <p:nvPr/>
        </p:nvSpPr>
        <p:spPr>
          <a:xfrm>
            <a:off x="533400" y="3482679"/>
            <a:ext cx="635026" cy="349178"/>
          </a:xfrm>
          <a:prstGeom prst="roundRect">
            <a:avLst>
              <a:gd name="adj" fmla="val 10000"/>
            </a:avLst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3" name="Freeform 42"/>
          <p:cNvSpPr/>
          <p:nvPr/>
        </p:nvSpPr>
        <p:spPr>
          <a:xfrm>
            <a:off x="457200" y="3505200"/>
            <a:ext cx="696124" cy="384700"/>
          </a:xfrm>
          <a:custGeom>
            <a:avLst/>
            <a:gdLst>
              <a:gd name="connsiteX0" fmla="*/ 0 w 635026"/>
              <a:gd name="connsiteY0" fmla="*/ 34918 h 349178"/>
              <a:gd name="connsiteX1" fmla="*/ 10227 w 635026"/>
              <a:gd name="connsiteY1" fmla="*/ 10227 h 349178"/>
              <a:gd name="connsiteX2" fmla="*/ 34918 w 635026"/>
              <a:gd name="connsiteY2" fmla="*/ 0 h 349178"/>
              <a:gd name="connsiteX3" fmla="*/ 600108 w 635026"/>
              <a:gd name="connsiteY3" fmla="*/ 0 h 349178"/>
              <a:gd name="connsiteX4" fmla="*/ 624799 w 635026"/>
              <a:gd name="connsiteY4" fmla="*/ 10227 h 349178"/>
              <a:gd name="connsiteX5" fmla="*/ 635026 w 635026"/>
              <a:gd name="connsiteY5" fmla="*/ 34918 h 349178"/>
              <a:gd name="connsiteX6" fmla="*/ 635026 w 635026"/>
              <a:gd name="connsiteY6" fmla="*/ 314260 h 349178"/>
              <a:gd name="connsiteX7" fmla="*/ 624799 w 635026"/>
              <a:gd name="connsiteY7" fmla="*/ 338951 h 349178"/>
              <a:gd name="connsiteX8" fmla="*/ 600108 w 635026"/>
              <a:gd name="connsiteY8" fmla="*/ 349178 h 349178"/>
              <a:gd name="connsiteX9" fmla="*/ 34918 w 635026"/>
              <a:gd name="connsiteY9" fmla="*/ 349178 h 349178"/>
              <a:gd name="connsiteX10" fmla="*/ 10227 w 635026"/>
              <a:gd name="connsiteY10" fmla="*/ 338951 h 349178"/>
              <a:gd name="connsiteX11" fmla="*/ 0 w 635026"/>
              <a:gd name="connsiteY11" fmla="*/ 314260 h 349178"/>
              <a:gd name="connsiteX12" fmla="*/ 0 w 635026"/>
              <a:gd name="connsiteY12" fmla="*/ 34918 h 349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35026" h="349178">
                <a:moveTo>
                  <a:pt x="0" y="34918"/>
                </a:moveTo>
                <a:cubicBezTo>
                  <a:pt x="0" y="25657"/>
                  <a:pt x="3679" y="16776"/>
                  <a:pt x="10227" y="10227"/>
                </a:cubicBezTo>
                <a:cubicBezTo>
                  <a:pt x="16775" y="3679"/>
                  <a:pt x="25657" y="0"/>
                  <a:pt x="34918" y="0"/>
                </a:cubicBezTo>
                <a:lnTo>
                  <a:pt x="600108" y="0"/>
                </a:lnTo>
                <a:cubicBezTo>
                  <a:pt x="609369" y="0"/>
                  <a:pt x="618250" y="3679"/>
                  <a:pt x="624799" y="10227"/>
                </a:cubicBezTo>
                <a:cubicBezTo>
                  <a:pt x="631347" y="16775"/>
                  <a:pt x="635026" y="25657"/>
                  <a:pt x="635026" y="34918"/>
                </a:cubicBezTo>
                <a:lnTo>
                  <a:pt x="635026" y="314260"/>
                </a:lnTo>
                <a:cubicBezTo>
                  <a:pt x="635026" y="323521"/>
                  <a:pt x="631347" y="332402"/>
                  <a:pt x="624799" y="338951"/>
                </a:cubicBezTo>
                <a:cubicBezTo>
                  <a:pt x="618251" y="345499"/>
                  <a:pt x="609369" y="349178"/>
                  <a:pt x="600108" y="349178"/>
                </a:cubicBezTo>
                <a:lnTo>
                  <a:pt x="34918" y="349178"/>
                </a:lnTo>
                <a:cubicBezTo>
                  <a:pt x="25657" y="349178"/>
                  <a:pt x="16776" y="345499"/>
                  <a:pt x="10227" y="338951"/>
                </a:cubicBezTo>
                <a:cubicBezTo>
                  <a:pt x="3679" y="332403"/>
                  <a:pt x="0" y="323521"/>
                  <a:pt x="0" y="314260"/>
                </a:cubicBezTo>
                <a:lnTo>
                  <a:pt x="0" y="34918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40707" tIns="40707" rIns="40707" bIns="40707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kern="1200" dirty="0" err="1" smtClean="0"/>
              <a:t>Administrativ</a:t>
            </a:r>
            <a:r>
              <a:rPr lang="en-US" sz="1000" b="1" kern="1200" dirty="0" smtClean="0"/>
              <a:t> +</a:t>
            </a:r>
            <a:r>
              <a:rPr lang="en-US" sz="1000" b="1" kern="1200" dirty="0" err="1" smtClean="0"/>
              <a:t>Caserie</a:t>
            </a:r>
            <a:endParaRPr lang="en-US" sz="1000" b="1" kern="1200" dirty="0"/>
          </a:p>
        </p:txBody>
      </p:sp>
      <p:sp>
        <p:nvSpPr>
          <p:cNvPr id="44" name="Rounded Rectangle 43"/>
          <p:cNvSpPr/>
          <p:nvPr/>
        </p:nvSpPr>
        <p:spPr>
          <a:xfrm>
            <a:off x="568155" y="4038600"/>
            <a:ext cx="498645" cy="381000"/>
          </a:xfrm>
          <a:prstGeom prst="roundRect">
            <a:avLst>
              <a:gd name="adj" fmla="val 10000"/>
            </a:avLst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5" name="Freeform 44"/>
          <p:cNvSpPr/>
          <p:nvPr/>
        </p:nvSpPr>
        <p:spPr>
          <a:xfrm>
            <a:off x="457200" y="4038600"/>
            <a:ext cx="762000" cy="381000"/>
          </a:xfrm>
          <a:custGeom>
            <a:avLst/>
            <a:gdLst>
              <a:gd name="connsiteX0" fmla="*/ 0 w 549887"/>
              <a:gd name="connsiteY0" fmla="*/ 34918 h 349178"/>
              <a:gd name="connsiteX1" fmla="*/ 10227 w 549887"/>
              <a:gd name="connsiteY1" fmla="*/ 10227 h 349178"/>
              <a:gd name="connsiteX2" fmla="*/ 34918 w 549887"/>
              <a:gd name="connsiteY2" fmla="*/ 0 h 349178"/>
              <a:gd name="connsiteX3" fmla="*/ 514969 w 549887"/>
              <a:gd name="connsiteY3" fmla="*/ 0 h 349178"/>
              <a:gd name="connsiteX4" fmla="*/ 539660 w 549887"/>
              <a:gd name="connsiteY4" fmla="*/ 10227 h 349178"/>
              <a:gd name="connsiteX5" fmla="*/ 549887 w 549887"/>
              <a:gd name="connsiteY5" fmla="*/ 34918 h 349178"/>
              <a:gd name="connsiteX6" fmla="*/ 549887 w 549887"/>
              <a:gd name="connsiteY6" fmla="*/ 314260 h 349178"/>
              <a:gd name="connsiteX7" fmla="*/ 539660 w 549887"/>
              <a:gd name="connsiteY7" fmla="*/ 338951 h 349178"/>
              <a:gd name="connsiteX8" fmla="*/ 514969 w 549887"/>
              <a:gd name="connsiteY8" fmla="*/ 349178 h 349178"/>
              <a:gd name="connsiteX9" fmla="*/ 34918 w 549887"/>
              <a:gd name="connsiteY9" fmla="*/ 349178 h 349178"/>
              <a:gd name="connsiteX10" fmla="*/ 10227 w 549887"/>
              <a:gd name="connsiteY10" fmla="*/ 338951 h 349178"/>
              <a:gd name="connsiteX11" fmla="*/ 0 w 549887"/>
              <a:gd name="connsiteY11" fmla="*/ 314260 h 349178"/>
              <a:gd name="connsiteX12" fmla="*/ 0 w 549887"/>
              <a:gd name="connsiteY12" fmla="*/ 34918 h 349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49887" h="349178">
                <a:moveTo>
                  <a:pt x="0" y="34918"/>
                </a:moveTo>
                <a:cubicBezTo>
                  <a:pt x="0" y="25657"/>
                  <a:pt x="3679" y="16776"/>
                  <a:pt x="10227" y="10227"/>
                </a:cubicBezTo>
                <a:cubicBezTo>
                  <a:pt x="16775" y="3679"/>
                  <a:pt x="25657" y="0"/>
                  <a:pt x="34918" y="0"/>
                </a:cubicBezTo>
                <a:lnTo>
                  <a:pt x="514969" y="0"/>
                </a:lnTo>
                <a:cubicBezTo>
                  <a:pt x="524230" y="0"/>
                  <a:pt x="533111" y="3679"/>
                  <a:pt x="539660" y="10227"/>
                </a:cubicBezTo>
                <a:cubicBezTo>
                  <a:pt x="546208" y="16775"/>
                  <a:pt x="549887" y="25657"/>
                  <a:pt x="549887" y="34918"/>
                </a:cubicBezTo>
                <a:lnTo>
                  <a:pt x="549887" y="314260"/>
                </a:lnTo>
                <a:cubicBezTo>
                  <a:pt x="549887" y="323521"/>
                  <a:pt x="546208" y="332402"/>
                  <a:pt x="539660" y="338951"/>
                </a:cubicBezTo>
                <a:cubicBezTo>
                  <a:pt x="533112" y="345499"/>
                  <a:pt x="524230" y="349178"/>
                  <a:pt x="514969" y="349178"/>
                </a:cubicBezTo>
                <a:lnTo>
                  <a:pt x="34918" y="349178"/>
                </a:lnTo>
                <a:cubicBezTo>
                  <a:pt x="25657" y="349178"/>
                  <a:pt x="16776" y="345499"/>
                  <a:pt x="10227" y="338951"/>
                </a:cubicBezTo>
                <a:cubicBezTo>
                  <a:pt x="3679" y="332403"/>
                  <a:pt x="0" y="323521"/>
                  <a:pt x="0" y="314260"/>
                </a:cubicBezTo>
                <a:lnTo>
                  <a:pt x="0" y="34918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40707" tIns="40707" rIns="40707" bIns="40707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kern="1200" dirty="0" err="1" smtClean="0"/>
              <a:t>Conducator</a:t>
            </a:r>
            <a:r>
              <a:rPr lang="en-US" sz="1000" b="1" kern="1200" dirty="0" smtClean="0"/>
              <a:t> auto</a:t>
            </a:r>
          </a:p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800" b="1" kern="1200" dirty="0"/>
          </a:p>
        </p:txBody>
      </p:sp>
      <p:sp>
        <p:nvSpPr>
          <p:cNvPr id="46" name="Rounded Rectangle 45"/>
          <p:cNvSpPr/>
          <p:nvPr/>
        </p:nvSpPr>
        <p:spPr>
          <a:xfrm>
            <a:off x="1282809" y="3515446"/>
            <a:ext cx="549887" cy="349178"/>
          </a:xfrm>
          <a:prstGeom prst="roundRect">
            <a:avLst>
              <a:gd name="adj" fmla="val 10000"/>
            </a:avLst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7" name="Freeform 46"/>
          <p:cNvSpPr/>
          <p:nvPr/>
        </p:nvSpPr>
        <p:spPr>
          <a:xfrm>
            <a:off x="1295400" y="3505200"/>
            <a:ext cx="598395" cy="417467"/>
          </a:xfrm>
          <a:custGeom>
            <a:avLst/>
            <a:gdLst>
              <a:gd name="connsiteX0" fmla="*/ 0 w 549887"/>
              <a:gd name="connsiteY0" fmla="*/ 34918 h 349178"/>
              <a:gd name="connsiteX1" fmla="*/ 10227 w 549887"/>
              <a:gd name="connsiteY1" fmla="*/ 10227 h 349178"/>
              <a:gd name="connsiteX2" fmla="*/ 34918 w 549887"/>
              <a:gd name="connsiteY2" fmla="*/ 0 h 349178"/>
              <a:gd name="connsiteX3" fmla="*/ 514969 w 549887"/>
              <a:gd name="connsiteY3" fmla="*/ 0 h 349178"/>
              <a:gd name="connsiteX4" fmla="*/ 539660 w 549887"/>
              <a:gd name="connsiteY4" fmla="*/ 10227 h 349178"/>
              <a:gd name="connsiteX5" fmla="*/ 549887 w 549887"/>
              <a:gd name="connsiteY5" fmla="*/ 34918 h 349178"/>
              <a:gd name="connsiteX6" fmla="*/ 549887 w 549887"/>
              <a:gd name="connsiteY6" fmla="*/ 314260 h 349178"/>
              <a:gd name="connsiteX7" fmla="*/ 539660 w 549887"/>
              <a:gd name="connsiteY7" fmla="*/ 338951 h 349178"/>
              <a:gd name="connsiteX8" fmla="*/ 514969 w 549887"/>
              <a:gd name="connsiteY8" fmla="*/ 349178 h 349178"/>
              <a:gd name="connsiteX9" fmla="*/ 34918 w 549887"/>
              <a:gd name="connsiteY9" fmla="*/ 349178 h 349178"/>
              <a:gd name="connsiteX10" fmla="*/ 10227 w 549887"/>
              <a:gd name="connsiteY10" fmla="*/ 338951 h 349178"/>
              <a:gd name="connsiteX11" fmla="*/ 0 w 549887"/>
              <a:gd name="connsiteY11" fmla="*/ 314260 h 349178"/>
              <a:gd name="connsiteX12" fmla="*/ 0 w 549887"/>
              <a:gd name="connsiteY12" fmla="*/ 34918 h 349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49887" h="349178">
                <a:moveTo>
                  <a:pt x="0" y="34918"/>
                </a:moveTo>
                <a:cubicBezTo>
                  <a:pt x="0" y="25657"/>
                  <a:pt x="3679" y="16776"/>
                  <a:pt x="10227" y="10227"/>
                </a:cubicBezTo>
                <a:cubicBezTo>
                  <a:pt x="16775" y="3679"/>
                  <a:pt x="25657" y="0"/>
                  <a:pt x="34918" y="0"/>
                </a:cubicBezTo>
                <a:lnTo>
                  <a:pt x="514969" y="0"/>
                </a:lnTo>
                <a:cubicBezTo>
                  <a:pt x="524230" y="0"/>
                  <a:pt x="533111" y="3679"/>
                  <a:pt x="539660" y="10227"/>
                </a:cubicBezTo>
                <a:cubicBezTo>
                  <a:pt x="546208" y="16775"/>
                  <a:pt x="549887" y="25657"/>
                  <a:pt x="549887" y="34918"/>
                </a:cubicBezTo>
                <a:lnTo>
                  <a:pt x="549887" y="314260"/>
                </a:lnTo>
                <a:cubicBezTo>
                  <a:pt x="549887" y="323521"/>
                  <a:pt x="546208" y="332402"/>
                  <a:pt x="539660" y="338951"/>
                </a:cubicBezTo>
                <a:cubicBezTo>
                  <a:pt x="533112" y="345499"/>
                  <a:pt x="524230" y="349178"/>
                  <a:pt x="514969" y="349178"/>
                </a:cubicBezTo>
                <a:lnTo>
                  <a:pt x="34918" y="349178"/>
                </a:lnTo>
                <a:cubicBezTo>
                  <a:pt x="25657" y="349178"/>
                  <a:pt x="16776" y="345499"/>
                  <a:pt x="10227" y="338951"/>
                </a:cubicBezTo>
                <a:cubicBezTo>
                  <a:pt x="3679" y="332403"/>
                  <a:pt x="0" y="323521"/>
                  <a:pt x="0" y="314260"/>
                </a:cubicBezTo>
                <a:lnTo>
                  <a:pt x="0" y="34918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40707" tIns="40707" rIns="40707" bIns="40707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kern="1200" dirty="0" err="1" smtClean="0"/>
              <a:t>Districtul</a:t>
            </a:r>
            <a:r>
              <a:rPr lang="en-US" sz="1000" b="1" kern="1200" dirty="0" smtClean="0"/>
              <a:t> I </a:t>
            </a:r>
            <a:r>
              <a:rPr lang="en-US" sz="1000" b="1" kern="1200" dirty="0" err="1" smtClean="0"/>
              <a:t>Baita</a:t>
            </a:r>
            <a:endParaRPr lang="en-US" sz="1000" b="1" kern="1200" dirty="0"/>
          </a:p>
        </p:txBody>
      </p:sp>
      <p:sp>
        <p:nvSpPr>
          <p:cNvPr id="48" name="Rounded Rectangle 47"/>
          <p:cNvSpPr/>
          <p:nvPr/>
        </p:nvSpPr>
        <p:spPr>
          <a:xfrm>
            <a:off x="1295400" y="4024550"/>
            <a:ext cx="537296" cy="349178"/>
          </a:xfrm>
          <a:prstGeom prst="roundRect">
            <a:avLst>
              <a:gd name="adj" fmla="val 10000"/>
            </a:avLst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9" name="Freeform 48"/>
          <p:cNvSpPr/>
          <p:nvPr/>
        </p:nvSpPr>
        <p:spPr>
          <a:xfrm>
            <a:off x="1295400" y="4038600"/>
            <a:ext cx="598395" cy="393171"/>
          </a:xfrm>
          <a:custGeom>
            <a:avLst/>
            <a:gdLst>
              <a:gd name="connsiteX0" fmla="*/ 0 w 549887"/>
              <a:gd name="connsiteY0" fmla="*/ 34918 h 349178"/>
              <a:gd name="connsiteX1" fmla="*/ 10227 w 549887"/>
              <a:gd name="connsiteY1" fmla="*/ 10227 h 349178"/>
              <a:gd name="connsiteX2" fmla="*/ 34918 w 549887"/>
              <a:gd name="connsiteY2" fmla="*/ 0 h 349178"/>
              <a:gd name="connsiteX3" fmla="*/ 514969 w 549887"/>
              <a:gd name="connsiteY3" fmla="*/ 0 h 349178"/>
              <a:gd name="connsiteX4" fmla="*/ 539660 w 549887"/>
              <a:gd name="connsiteY4" fmla="*/ 10227 h 349178"/>
              <a:gd name="connsiteX5" fmla="*/ 549887 w 549887"/>
              <a:gd name="connsiteY5" fmla="*/ 34918 h 349178"/>
              <a:gd name="connsiteX6" fmla="*/ 549887 w 549887"/>
              <a:gd name="connsiteY6" fmla="*/ 314260 h 349178"/>
              <a:gd name="connsiteX7" fmla="*/ 539660 w 549887"/>
              <a:gd name="connsiteY7" fmla="*/ 338951 h 349178"/>
              <a:gd name="connsiteX8" fmla="*/ 514969 w 549887"/>
              <a:gd name="connsiteY8" fmla="*/ 349178 h 349178"/>
              <a:gd name="connsiteX9" fmla="*/ 34918 w 549887"/>
              <a:gd name="connsiteY9" fmla="*/ 349178 h 349178"/>
              <a:gd name="connsiteX10" fmla="*/ 10227 w 549887"/>
              <a:gd name="connsiteY10" fmla="*/ 338951 h 349178"/>
              <a:gd name="connsiteX11" fmla="*/ 0 w 549887"/>
              <a:gd name="connsiteY11" fmla="*/ 314260 h 349178"/>
              <a:gd name="connsiteX12" fmla="*/ 0 w 549887"/>
              <a:gd name="connsiteY12" fmla="*/ 34918 h 349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49887" h="349178">
                <a:moveTo>
                  <a:pt x="0" y="34918"/>
                </a:moveTo>
                <a:cubicBezTo>
                  <a:pt x="0" y="25657"/>
                  <a:pt x="3679" y="16776"/>
                  <a:pt x="10227" y="10227"/>
                </a:cubicBezTo>
                <a:cubicBezTo>
                  <a:pt x="16775" y="3679"/>
                  <a:pt x="25657" y="0"/>
                  <a:pt x="34918" y="0"/>
                </a:cubicBezTo>
                <a:lnTo>
                  <a:pt x="514969" y="0"/>
                </a:lnTo>
                <a:cubicBezTo>
                  <a:pt x="524230" y="0"/>
                  <a:pt x="533111" y="3679"/>
                  <a:pt x="539660" y="10227"/>
                </a:cubicBezTo>
                <a:cubicBezTo>
                  <a:pt x="546208" y="16775"/>
                  <a:pt x="549887" y="25657"/>
                  <a:pt x="549887" y="34918"/>
                </a:cubicBezTo>
                <a:lnTo>
                  <a:pt x="549887" y="314260"/>
                </a:lnTo>
                <a:cubicBezTo>
                  <a:pt x="549887" y="323521"/>
                  <a:pt x="546208" y="332402"/>
                  <a:pt x="539660" y="338951"/>
                </a:cubicBezTo>
                <a:cubicBezTo>
                  <a:pt x="533112" y="345499"/>
                  <a:pt x="524230" y="349178"/>
                  <a:pt x="514969" y="349178"/>
                </a:cubicBezTo>
                <a:lnTo>
                  <a:pt x="34918" y="349178"/>
                </a:lnTo>
                <a:cubicBezTo>
                  <a:pt x="25657" y="349178"/>
                  <a:pt x="16776" y="345499"/>
                  <a:pt x="10227" y="338951"/>
                </a:cubicBezTo>
                <a:cubicBezTo>
                  <a:pt x="3679" y="332403"/>
                  <a:pt x="0" y="323521"/>
                  <a:pt x="0" y="314260"/>
                </a:cubicBezTo>
                <a:lnTo>
                  <a:pt x="0" y="34918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40707" tIns="40707" rIns="40707" bIns="40707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kern="1200" dirty="0" err="1" smtClean="0"/>
              <a:t>Padurar</a:t>
            </a:r>
            <a:r>
              <a:rPr lang="en-US" sz="1000" kern="1200" dirty="0" smtClean="0"/>
              <a:t> </a:t>
            </a:r>
            <a:endParaRPr lang="en-US" sz="1000" kern="1200" dirty="0"/>
          </a:p>
        </p:txBody>
      </p:sp>
      <p:sp>
        <p:nvSpPr>
          <p:cNvPr id="50" name="Rounded Rectangle 49"/>
          <p:cNvSpPr/>
          <p:nvPr/>
        </p:nvSpPr>
        <p:spPr>
          <a:xfrm>
            <a:off x="1282809" y="4533654"/>
            <a:ext cx="549887" cy="349178"/>
          </a:xfrm>
          <a:prstGeom prst="roundRect">
            <a:avLst>
              <a:gd name="adj" fmla="val 10000"/>
            </a:avLst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51" name="Freeform 50"/>
          <p:cNvSpPr/>
          <p:nvPr/>
        </p:nvSpPr>
        <p:spPr>
          <a:xfrm>
            <a:off x="1295400" y="4495800"/>
            <a:ext cx="598395" cy="445076"/>
          </a:xfrm>
          <a:custGeom>
            <a:avLst/>
            <a:gdLst>
              <a:gd name="connsiteX0" fmla="*/ 0 w 549887"/>
              <a:gd name="connsiteY0" fmla="*/ 34918 h 349178"/>
              <a:gd name="connsiteX1" fmla="*/ 10227 w 549887"/>
              <a:gd name="connsiteY1" fmla="*/ 10227 h 349178"/>
              <a:gd name="connsiteX2" fmla="*/ 34918 w 549887"/>
              <a:gd name="connsiteY2" fmla="*/ 0 h 349178"/>
              <a:gd name="connsiteX3" fmla="*/ 514969 w 549887"/>
              <a:gd name="connsiteY3" fmla="*/ 0 h 349178"/>
              <a:gd name="connsiteX4" fmla="*/ 539660 w 549887"/>
              <a:gd name="connsiteY4" fmla="*/ 10227 h 349178"/>
              <a:gd name="connsiteX5" fmla="*/ 549887 w 549887"/>
              <a:gd name="connsiteY5" fmla="*/ 34918 h 349178"/>
              <a:gd name="connsiteX6" fmla="*/ 549887 w 549887"/>
              <a:gd name="connsiteY6" fmla="*/ 314260 h 349178"/>
              <a:gd name="connsiteX7" fmla="*/ 539660 w 549887"/>
              <a:gd name="connsiteY7" fmla="*/ 338951 h 349178"/>
              <a:gd name="connsiteX8" fmla="*/ 514969 w 549887"/>
              <a:gd name="connsiteY8" fmla="*/ 349178 h 349178"/>
              <a:gd name="connsiteX9" fmla="*/ 34918 w 549887"/>
              <a:gd name="connsiteY9" fmla="*/ 349178 h 349178"/>
              <a:gd name="connsiteX10" fmla="*/ 10227 w 549887"/>
              <a:gd name="connsiteY10" fmla="*/ 338951 h 349178"/>
              <a:gd name="connsiteX11" fmla="*/ 0 w 549887"/>
              <a:gd name="connsiteY11" fmla="*/ 314260 h 349178"/>
              <a:gd name="connsiteX12" fmla="*/ 0 w 549887"/>
              <a:gd name="connsiteY12" fmla="*/ 34918 h 349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49887" h="349178">
                <a:moveTo>
                  <a:pt x="0" y="34918"/>
                </a:moveTo>
                <a:cubicBezTo>
                  <a:pt x="0" y="25657"/>
                  <a:pt x="3679" y="16776"/>
                  <a:pt x="10227" y="10227"/>
                </a:cubicBezTo>
                <a:cubicBezTo>
                  <a:pt x="16775" y="3679"/>
                  <a:pt x="25657" y="0"/>
                  <a:pt x="34918" y="0"/>
                </a:cubicBezTo>
                <a:lnTo>
                  <a:pt x="514969" y="0"/>
                </a:lnTo>
                <a:cubicBezTo>
                  <a:pt x="524230" y="0"/>
                  <a:pt x="533111" y="3679"/>
                  <a:pt x="539660" y="10227"/>
                </a:cubicBezTo>
                <a:cubicBezTo>
                  <a:pt x="546208" y="16775"/>
                  <a:pt x="549887" y="25657"/>
                  <a:pt x="549887" y="34918"/>
                </a:cubicBezTo>
                <a:lnTo>
                  <a:pt x="549887" y="314260"/>
                </a:lnTo>
                <a:cubicBezTo>
                  <a:pt x="549887" y="323521"/>
                  <a:pt x="546208" y="332402"/>
                  <a:pt x="539660" y="338951"/>
                </a:cubicBezTo>
                <a:cubicBezTo>
                  <a:pt x="533112" y="345499"/>
                  <a:pt x="524230" y="349178"/>
                  <a:pt x="514969" y="349178"/>
                </a:cubicBezTo>
                <a:lnTo>
                  <a:pt x="34918" y="349178"/>
                </a:lnTo>
                <a:cubicBezTo>
                  <a:pt x="25657" y="349178"/>
                  <a:pt x="16776" y="345499"/>
                  <a:pt x="10227" y="338951"/>
                </a:cubicBezTo>
                <a:cubicBezTo>
                  <a:pt x="3679" y="332403"/>
                  <a:pt x="0" y="323521"/>
                  <a:pt x="0" y="314260"/>
                </a:cubicBezTo>
                <a:lnTo>
                  <a:pt x="0" y="34918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40707" tIns="40707" rIns="40707" bIns="40707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kern="1200" dirty="0" err="1" smtClean="0"/>
              <a:t>Padurar</a:t>
            </a:r>
            <a:r>
              <a:rPr lang="en-US" sz="800" b="1" kern="1200" dirty="0" smtClean="0"/>
              <a:t> </a:t>
            </a:r>
            <a:endParaRPr lang="en-US" sz="800" b="1" kern="1200" dirty="0"/>
          </a:p>
        </p:txBody>
      </p:sp>
      <p:sp>
        <p:nvSpPr>
          <p:cNvPr id="52" name="Rounded Rectangle 51"/>
          <p:cNvSpPr/>
          <p:nvPr/>
        </p:nvSpPr>
        <p:spPr>
          <a:xfrm>
            <a:off x="1282809" y="5042758"/>
            <a:ext cx="549887" cy="349178"/>
          </a:xfrm>
          <a:prstGeom prst="roundRect">
            <a:avLst>
              <a:gd name="adj" fmla="val 10000"/>
            </a:avLst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53" name="Freeform 52"/>
          <p:cNvSpPr/>
          <p:nvPr/>
        </p:nvSpPr>
        <p:spPr>
          <a:xfrm>
            <a:off x="1295400" y="5029200"/>
            <a:ext cx="598395" cy="420780"/>
          </a:xfrm>
          <a:custGeom>
            <a:avLst/>
            <a:gdLst>
              <a:gd name="connsiteX0" fmla="*/ 0 w 549887"/>
              <a:gd name="connsiteY0" fmla="*/ 34918 h 349178"/>
              <a:gd name="connsiteX1" fmla="*/ 10227 w 549887"/>
              <a:gd name="connsiteY1" fmla="*/ 10227 h 349178"/>
              <a:gd name="connsiteX2" fmla="*/ 34918 w 549887"/>
              <a:gd name="connsiteY2" fmla="*/ 0 h 349178"/>
              <a:gd name="connsiteX3" fmla="*/ 514969 w 549887"/>
              <a:gd name="connsiteY3" fmla="*/ 0 h 349178"/>
              <a:gd name="connsiteX4" fmla="*/ 539660 w 549887"/>
              <a:gd name="connsiteY4" fmla="*/ 10227 h 349178"/>
              <a:gd name="connsiteX5" fmla="*/ 549887 w 549887"/>
              <a:gd name="connsiteY5" fmla="*/ 34918 h 349178"/>
              <a:gd name="connsiteX6" fmla="*/ 549887 w 549887"/>
              <a:gd name="connsiteY6" fmla="*/ 314260 h 349178"/>
              <a:gd name="connsiteX7" fmla="*/ 539660 w 549887"/>
              <a:gd name="connsiteY7" fmla="*/ 338951 h 349178"/>
              <a:gd name="connsiteX8" fmla="*/ 514969 w 549887"/>
              <a:gd name="connsiteY8" fmla="*/ 349178 h 349178"/>
              <a:gd name="connsiteX9" fmla="*/ 34918 w 549887"/>
              <a:gd name="connsiteY9" fmla="*/ 349178 h 349178"/>
              <a:gd name="connsiteX10" fmla="*/ 10227 w 549887"/>
              <a:gd name="connsiteY10" fmla="*/ 338951 h 349178"/>
              <a:gd name="connsiteX11" fmla="*/ 0 w 549887"/>
              <a:gd name="connsiteY11" fmla="*/ 314260 h 349178"/>
              <a:gd name="connsiteX12" fmla="*/ 0 w 549887"/>
              <a:gd name="connsiteY12" fmla="*/ 34918 h 349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49887" h="349178">
                <a:moveTo>
                  <a:pt x="0" y="34918"/>
                </a:moveTo>
                <a:cubicBezTo>
                  <a:pt x="0" y="25657"/>
                  <a:pt x="3679" y="16776"/>
                  <a:pt x="10227" y="10227"/>
                </a:cubicBezTo>
                <a:cubicBezTo>
                  <a:pt x="16775" y="3679"/>
                  <a:pt x="25657" y="0"/>
                  <a:pt x="34918" y="0"/>
                </a:cubicBezTo>
                <a:lnTo>
                  <a:pt x="514969" y="0"/>
                </a:lnTo>
                <a:cubicBezTo>
                  <a:pt x="524230" y="0"/>
                  <a:pt x="533111" y="3679"/>
                  <a:pt x="539660" y="10227"/>
                </a:cubicBezTo>
                <a:cubicBezTo>
                  <a:pt x="546208" y="16775"/>
                  <a:pt x="549887" y="25657"/>
                  <a:pt x="549887" y="34918"/>
                </a:cubicBezTo>
                <a:lnTo>
                  <a:pt x="549887" y="314260"/>
                </a:lnTo>
                <a:cubicBezTo>
                  <a:pt x="549887" y="323521"/>
                  <a:pt x="546208" y="332402"/>
                  <a:pt x="539660" y="338951"/>
                </a:cubicBezTo>
                <a:cubicBezTo>
                  <a:pt x="533112" y="345499"/>
                  <a:pt x="524230" y="349178"/>
                  <a:pt x="514969" y="349178"/>
                </a:cubicBezTo>
                <a:lnTo>
                  <a:pt x="34918" y="349178"/>
                </a:lnTo>
                <a:cubicBezTo>
                  <a:pt x="25657" y="349178"/>
                  <a:pt x="16776" y="345499"/>
                  <a:pt x="10227" y="338951"/>
                </a:cubicBezTo>
                <a:cubicBezTo>
                  <a:pt x="3679" y="332403"/>
                  <a:pt x="0" y="323521"/>
                  <a:pt x="0" y="314260"/>
                </a:cubicBezTo>
                <a:lnTo>
                  <a:pt x="0" y="34918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40707" tIns="40707" rIns="40707" bIns="40707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kern="1200" dirty="0" err="1" smtClean="0"/>
              <a:t>Padurar</a:t>
            </a:r>
            <a:r>
              <a:rPr lang="en-US" sz="800" b="1" kern="1200" dirty="0" smtClean="0"/>
              <a:t> </a:t>
            </a:r>
            <a:endParaRPr lang="en-US" sz="800" b="1" kern="1200" dirty="0"/>
          </a:p>
        </p:txBody>
      </p:sp>
      <p:sp>
        <p:nvSpPr>
          <p:cNvPr id="54" name="Rounded Rectangle 53"/>
          <p:cNvSpPr/>
          <p:nvPr/>
        </p:nvSpPr>
        <p:spPr>
          <a:xfrm>
            <a:off x="1282809" y="5551862"/>
            <a:ext cx="549887" cy="349178"/>
          </a:xfrm>
          <a:prstGeom prst="roundRect">
            <a:avLst>
              <a:gd name="adj" fmla="val 10000"/>
            </a:avLst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55" name="Freeform 54"/>
          <p:cNvSpPr/>
          <p:nvPr/>
        </p:nvSpPr>
        <p:spPr>
          <a:xfrm>
            <a:off x="1295400" y="5562600"/>
            <a:ext cx="598395" cy="396484"/>
          </a:xfrm>
          <a:custGeom>
            <a:avLst/>
            <a:gdLst>
              <a:gd name="connsiteX0" fmla="*/ 0 w 549887"/>
              <a:gd name="connsiteY0" fmla="*/ 34918 h 349178"/>
              <a:gd name="connsiteX1" fmla="*/ 10227 w 549887"/>
              <a:gd name="connsiteY1" fmla="*/ 10227 h 349178"/>
              <a:gd name="connsiteX2" fmla="*/ 34918 w 549887"/>
              <a:gd name="connsiteY2" fmla="*/ 0 h 349178"/>
              <a:gd name="connsiteX3" fmla="*/ 514969 w 549887"/>
              <a:gd name="connsiteY3" fmla="*/ 0 h 349178"/>
              <a:gd name="connsiteX4" fmla="*/ 539660 w 549887"/>
              <a:gd name="connsiteY4" fmla="*/ 10227 h 349178"/>
              <a:gd name="connsiteX5" fmla="*/ 549887 w 549887"/>
              <a:gd name="connsiteY5" fmla="*/ 34918 h 349178"/>
              <a:gd name="connsiteX6" fmla="*/ 549887 w 549887"/>
              <a:gd name="connsiteY6" fmla="*/ 314260 h 349178"/>
              <a:gd name="connsiteX7" fmla="*/ 539660 w 549887"/>
              <a:gd name="connsiteY7" fmla="*/ 338951 h 349178"/>
              <a:gd name="connsiteX8" fmla="*/ 514969 w 549887"/>
              <a:gd name="connsiteY8" fmla="*/ 349178 h 349178"/>
              <a:gd name="connsiteX9" fmla="*/ 34918 w 549887"/>
              <a:gd name="connsiteY9" fmla="*/ 349178 h 349178"/>
              <a:gd name="connsiteX10" fmla="*/ 10227 w 549887"/>
              <a:gd name="connsiteY10" fmla="*/ 338951 h 349178"/>
              <a:gd name="connsiteX11" fmla="*/ 0 w 549887"/>
              <a:gd name="connsiteY11" fmla="*/ 314260 h 349178"/>
              <a:gd name="connsiteX12" fmla="*/ 0 w 549887"/>
              <a:gd name="connsiteY12" fmla="*/ 34918 h 349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49887" h="349178">
                <a:moveTo>
                  <a:pt x="0" y="34918"/>
                </a:moveTo>
                <a:cubicBezTo>
                  <a:pt x="0" y="25657"/>
                  <a:pt x="3679" y="16776"/>
                  <a:pt x="10227" y="10227"/>
                </a:cubicBezTo>
                <a:cubicBezTo>
                  <a:pt x="16775" y="3679"/>
                  <a:pt x="25657" y="0"/>
                  <a:pt x="34918" y="0"/>
                </a:cubicBezTo>
                <a:lnTo>
                  <a:pt x="514969" y="0"/>
                </a:lnTo>
                <a:cubicBezTo>
                  <a:pt x="524230" y="0"/>
                  <a:pt x="533111" y="3679"/>
                  <a:pt x="539660" y="10227"/>
                </a:cubicBezTo>
                <a:cubicBezTo>
                  <a:pt x="546208" y="16775"/>
                  <a:pt x="549887" y="25657"/>
                  <a:pt x="549887" y="34918"/>
                </a:cubicBezTo>
                <a:lnTo>
                  <a:pt x="549887" y="314260"/>
                </a:lnTo>
                <a:cubicBezTo>
                  <a:pt x="549887" y="323521"/>
                  <a:pt x="546208" y="332402"/>
                  <a:pt x="539660" y="338951"/>
                </a:cubicBezTo>
                <a:cubicBezTo>
                  <a:pt x="533112" y="345499"/>
                  <a:pt x="524230" y="349178"/>
                  <a:pt x="514969" y="349178"/>
                </a:cubicBezTo>
                <a:lnTo>
                  <a:pt x="34918" y="349178"/>
                </a:lnTo>
                <a:cubicBezTo>
                  <a:pt x="25657" y="349178"/>
                  <a:pt x="16776" y="345499"/>
                  <a:pt x="10227" y="338951"/>
                </a:cubicBezTo>
                <a:cubicBezTo>
                  <a:pt x="3679" y="332403"/>
                  <a:pt x="0" y="323521"/>
                  <a:pt x="0" y="314260"/>
                </a:cubicBezTo>
                <a:lnTo>
                  <a:pt x="0" y="34918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40707" tIns="40707" rIns="40707" bIns="40707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kern="1200" dirty="0" err="1" smtClean="0"/>
              <a:t>Padurar</a:t>
            </a:r>
            <a:r>
              <a:rPr lang="en-US" sz="1000" b="1" kern="1200" dirty="0" smtClean="0"/>
              <a:t> </a:t>
            </a:r>
            <a:endParaRPr lang="en-US" sz="1000" b="1" kern="1200" dirty="0"/>
          </a:p>
        </p:txBody>
      </p:sp>
      <p:sp>
        <p:nvSpPr>
          <p:cNvPr id="56" name="Rounded Rectangle 55"/>
          <p:cNvSpPr/>
          <p:nvPr/>
        </p:nvSpPr>
        <p:spPr>
          <a:xfrm>
            <a:off x="2057400" y="3505200"/>
            <a:ext cx="549887" cy="349178"/>
          </a:xfrm>
          <a:prstGeom prst="roundRect">
            <a:avLst>
              <a:gd name="adj" fmla="val 10000"/>
            </a:avLst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57" name="Freeform 56"/>
          <p:cNvSpPr/>
          <p:nvPr/>
        </p:nvSpPr>
        <p:spPr>
          <a:xfrm>
            <a:off x="2057400" y="3505200"/>
            <a:ext cx="609599" cy="417467"/>
          </a:xfrm>
          <a:custGeom>
            <a:avLst/>
            <a:gdLst>
              <a:gd name="connsiteX0" fmla="*/ 0 w 549887"/>
              <a:gd name="connsiteY0" fmla="*/ 34918 h 349178"/>
              <a:gd name="connsiteX1" fmla="*/ 10227 w 549887"/>
              <a:gd name="connsiteY1" fmla="*/ 10227 h 349178"/>
              <a:gd name="connsiteX2" fmla="*/ 34918 w 549887"/>
              <a:gd name="connsiteY2" fmla="*/ 0 h 349178"/>
              <a:gd name="connsiteX3" fmla="*/ 514969 w 549887"/>
              <a:gd name="connsiteY3" fmla="*/ 0 h 349178"/>
              <a:gd name="connsiteX4" fmla="*/ 539660 w 549887"/>
              <a:gd name="connsiteY4" fmla="*/ 10227 h 349178"/>
              <a:gd name="connsiteX5" fmla="*/ 549887 w 549887"/>
              <a:gd name="connsiteY5" fmla="*/ 34918 h 349178"/>
              <a:gd name="connsiteX6" fmla="*/ 549887 w 549887"/>
              <a:gd name="connsiteY6" fmla="*/ 314260 h 349178"/>
              <a:gd name="connsiteX7" fmla="*/ 539660 w 549887"/>
              <a:gd name="connsiteY7" fmla="*/ 338951 h 349178"/>
              <a:gd name="connsiteX8" fmla="*/ 514969 w 549887"/>
              <a:gd name="connsiteY8" fmla="*/ 349178 h 349178"/>
              <a:gd name="connsiteX9" fmla="*/ 34918 w 549887"/>
              <a:gd name="connsiteY9" fmla="*/ 349178 h 349178"/>
              <a:gd name="connsiteX10" fmla="*/ 10227 w 549887"/>
              <a:gd name="connsiteY10" fmla="*/ 338951 h 349178"/>
              <a:gd name="connsiteX11" fmla="*/ 0 w 549887"/>
              <a:gd name="connsiteY11" fmla="*/ 314260 h 349178"/>
              <a:gd name="connsiteX12" fmla="*/ 0 w 549887"/>
              <a:gd name="connsiteY12" fmla="*/ 34918 h 349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49887" h="349178">
                <a:moveTo>
                  <a:pt x="0" y="34918"/>
                </a:moveTo>
                <a:cubicBezTo>
                  <a:pt x="0" y="25657"/>
                  <a:pt x="3679" y="16776"/>
                  <a:pt x="10227" y="10227"/>
                </a:cubicBezTo>
                <a:cubicBezTo>
                  <a:pt x="16775" y="3679"/>
                  <a:pt x="25657" y="0"/>
                  <a:pt x="34918" y="0"/>
                </a:cubicBezTo>
                <a:lnTo>
                  <a:pt x="514969" y="0"/>
                </a:lnTo>
                <a:cubicBezTo>
                  <a:pt x="524230" y="0"/>
                  <a:pt x="533111" y="3679"/>
                  <a:pt x="539660" y="10227"/>
                </a:cubicBezTo>
                <a:cubicBezTo>
                  <a:pt x="546208" y="16775"/>
                  <a:pt x="549887" y="25657"/>
                  <a:pt x="549887" y="34918"/>
                </a:cubicBezTo>
                <a:lnTo>
                  <a:pt x="549887" y="314260"/>
                </a:lnTo>
                <a:cubicBezTo>
                  <a:pt x="549887" y="323521"/>
                  <a:pt x="546208" y="332402"/>
                  <a:pt x="539660" y="338951"/>
                </a:cubicBezTo>
                <a:cubicBezTo>
                  <a:pt x="533112" y="345499"/>
                  <a:pt x="524230" y="349178"/>
                  <a:pt x="514969" y="349178"/>
                </a:cubicBezTo>
                <a:lnTo>
                  <a:pt x="34918" y="349178"/>
                </a:lnTo>
                <a:cubicBezTo>
                  <a:pt x="25657" y="349178"/>
                  <a:pt x="16776" y="345499"/>
                  <a:pt x="10227" y="338951"/>
                </a:cubicBezTo>
                <a:cubicBezTo>
                  <a:pt x="3679" y="332403"/>
                  <a:pt x="0" y="323521"/>
                  <a:pt x="0" y="314260"/>
                </a:cubicBezTo>
                <a:lnTo>
                  <a:pt x="0" y="34918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40707" tIns="40707" rIns="40707" bIns="40707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kern="1200" dirty="0" err="1" smtClean="0"/>
              <a:t>Districtul</a:t>
            </a:r>
            <a:r>
              <a:rPr lang="en-US" sz="1000" b="1" kern="1200" dirty="0" smtClean="0"/>
              <a:t> II </a:t>
            </a:r>
            <a:r>
              <a:rPr lang="en-US" sz="1000" b="1" kern="1200" dirty="0" err="1" smtClean="0"/>
              <a:t>Baia</a:t>
            </a:r>
            <a:r>
              <a:rPr lang="en-US" sz="1000" b="1" kern="1200" dirty="0" smtClean="0"/>
              <a:t> Mare</a:t>
            </a:r>
            <a:endParaRPr lang="en-US" sz="1000" b="1" kern="1200" dirty="0"/>
          </a:p>
        </p:txBody>
      </p:sp>
      <p:sp>
        <p:nvSpPr>
          <p:cNvPr id="58" name="Rounded Rectangle 57"/>
          <p:cNvSpPr/>
          <p:nvPr/>
        </p:nvSpPr>
        <p:spPr>
          <a:xfrm>
            <a:off x="2057400" y="4038600"/>
            <a:ext cx="549887" cy="349178"/>
          </a:xfrm>
          <a:prstGeom prst="roundRect">
            <a:avLst>
              <a:gd name="adj" fmla="val 10000"/>
            </a:avLst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59" name="Freeform 58"/>
          <p:cNvSpPr/>
          <p:nvPr/>
        </p:nvSpPr>
        <p:spPr>
          <a:xfrm>
            <a:off x="2057400" y="4038600"/>
            <a:ext cx="584679" cy="393171"/>
          </a:xfrm>
          <a:custGeom>
            <a:avLst/>
            <a:gdLst>
              <a:gd name="connsiteX0" fmla="*/ 0 w 549887"/>
              <a:gd name="connsiteY0" fmla="*/ 34918 h 349178"/>
              <a:gd name="connsiteX1" fmla="*/ 10227 w 549887"/>
              <a:gd name="connsiteY1" fmla="*/ 10227 h 349178"/>
              <a:gd name="connsiteX2" fmla="*/ 34918 w 549887"/>
              <a:gd name="connsiteY2" fmla="*/ 0 h 349178"/>
              <a:gd name="connsiteX3" fmla="*/ 514969 w 549887"/>
              <a:gd name="connsiteY3" fmla="*/ 0 h 349178"/>
              <a:gd name="connsiteX4" fmla="*/ 539660 w 549887"/>
              <a:gd name="connsiteY4" fmla="*/ 10227 h 349178"/>
              <a:gd name="connsiteX5" fmla="*/ 549887 w 549887"/>
              <a:gd name="connsiteY5" fmla="*/ 34918 h 349178"/>
              <a:gd name="connsiteX6" fmla="*/ 549887 w 549887"/>
              <a:gd name="connsiteY6" fmla="*/ 314260 h 349178"/>
              <a:gd name="connsiteX7" fmla="*/ 539660 w 549887"/>
              <a:gd name="connsiteY7" fmla="*/ 338951 h 349178"/>
              <a:gd name="connsiteX8" fmla="*/ 514969 w 549887"/>
              <a:gd name="connsiteY8" fmla="*/ 349178 h 349178"/>
              <a:gd name="connsiteX9" fmla="*/ 34918 w 549887"/>
              <a:gd name="connsiteY9" fmla="*/ 349178 h 349178"/>
              <a:gd name="connsiteX10" fmla="*/ 10227 w 549887"/>
              <a:gd name="connsiteY10" fmla="*/ 338951 h 349178"/>
              <a:gd name="connsiteX11" fmla="*/ 0 w 549887"/>
              <a:gd name="connsiteY11" fmla="*/ 314260 h 349178"/>
              <a:gd name="connsiteX12" fmla="*/ 0 w 549887"/>
              <a:gd name="connsiteY12" fmla="*/ 34918 h 349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49887" h="349178">
                <a:moveTo>
                  <a:pt x="0" y="34918"/>
                </a:moveTo>
                <a:cubicBezTo>
                  <a:pt x="0" y="25657"/>
                  <a:pt x="3679" y="16776"/>
                  <a:pt x="10227" y="10227"/>
                </a:cubicBezTo>
                <a:cubicBezTo>
                  <a:pt x="16775" y="3679"/>
                  <a:pt x="25657" y="0"/>
                  <a:pt x="34918" y="0"/>
                </a:cubicBezTo>
                <a:lnTo>
                  <a:pt x="514969" y="0"/>
                </a:lnTo>
                <a:cubicBezTo>
                  <a:pt x="524230" y="0"/>
                  <a:pt x="533111" y="3679"/>
                  <a:pt x="539660" y="10227"/>
                </a:cubicBezTo>
                <a:cubicBezTo>
                  <a:pt x="546208" y="16775"/>
                  <a:pt x="549887" y="25657"/>
                  <a:pt x="549887" y="34918"/>
                </a:cubicBezTo>
                <a:lnTo>
                  <a:pt x="549887" y="314260"/>
                </a:lnTo>
                <a:cubicBezTo>
                  <a:pt x="549887" y="323521"/>
                  <a:pt x="546208" y="332402"/>
                  <a:pt x="539660" y="338951"/>
                </a:cubicBezTo>
                <a:cubicBezTo>
                  <a:pt x="533112" y="345499"/>
                  <a:pt x="524230" y="349178"/>
                  <a:pt x="514969" y="349178"/>
                </a:cubicBezTo>
                <a:lnTo>
                  <a:pt x="34918" y="349178"/>
                </a:lnTo>
                <a:cubicBezTo>
                  <a:pt x="25657" y="349178"/>
                  <a:pt x="16776" y="345499"/>
                  <a:pt x="10227" y="338951"/>
                </a:cubicBezTo>
                <a:cubicBezTo>
                  <a:pt x="3679" y="332403"/>
                  <a:pt x="0" y="323521"/>
                  <a:pt x="0" y="314260"/>
                </a:cubicBezTo>
                <a:lnTo>
                  <a:pt x="0" y="34918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40707" tIns="40707" rIns="40707" bIns="40707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kern="1200" dirty="0" err="1" smtClean="0"/>
              <a:t>Padurar</a:t>
            </a:r>
            <a:r>
              <a:rPr lang="en-US" sz="800" kern="1200" dirty="0" smtClean="0"/>
              <a:t> </a:t>
            </a:r>
            <a:endParaRPr lang="en-US" sz="800" kern="1200" dirty="0"/>
          </a:p>
        </p:txBody>
      </p:sp>
      <p:sp>
        <p:nvSpPr>
          <p:cNvPr id="60" name="Rounded Rectangle 59"/>
          <p:cNvSpPr/>
          <p:nvPr/>
        </p:nvSpPr>
        <p:spPr>
          <a:xfrm>
            <a:off x="2057400" y="4572000"/>
            <a:ext cx="549887" cy="349178"/>
          </a:xfrm>
          <a:prstGeom prst="roundRect">
            <a:avLst>
              <a:gd name="adj" fmla="val 10000"/>
            </a:avLst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1" name="Freeform 60"/>
          <p:cNvSpPr/>
          <p:nvPr/>
        </p:nvSpPr>
        <p:spPr>
          <a:xfrm>
            <a:off x="2057400" y="4572000"/>
            <a:ext cx="584679" cy="381000"/>
          </a:xfrm>
          <a:custGeom>
            <a:avLst/>
            <a:gdLst>
              <a:gd name="connsiteX0" fmla="*/ 0 w 549887"/>
              <a:gd name="connsiteY0" fmla="*/ 34918 h 349178"/>
              <a:gd name="connsiteX1" fmla="*/ 10227 w 549887"/>
              <a:gd name="connsiteY1" fmla="*/ 10227 h 349178"/>
              <a:gd name="connsiteX2" fmla="*/ 34918 w 549887"/>
              <a:gd name="connsiteY2" fmla="*/ 0 h 349178"/>
              <a:gd name="connsiteX3" fmla="*/ 514969 w 549887"/>
              <a:gd name="connsiteY3" fmla="*/ 0 h 349178"/>
              <a:gd name="connsiteX4" fmla="*/ 539660 w 549887"/>
              <a:gd name="connsiteY4" fmla="*/ 10227 h 349178"/>
              <a:gd name="connsiteX5" fmla="*/ 549887 w 549887"/>
              <a:gd name="connsiteY5" fmla="*/ 34918 h 349178"/>
              <a:gd name="connsiteX6" fmla="*/ 549887 w 549887"/>
              <a:gd name="connsiteY6" fmla="*/ 314260 h 349178"/>
              <a:gd name="connsiteX7" fmla="*/ 539660 w 549887"/>
              <a:gd name="connsiteY7" fmla="*/ 338951 h 349178"/>
              <a:gd name="connsiteX8" fmla="*/ 514969 w 549887"/>
              <a:gd name="connsiteY8" fmla="*/ 349178 h 349178"/>
              <a:gd name="connsiteX9" fmla="*/ 34918 w 549887"/>
              <a:gd name="connsiteY9" fmla="*/ 349178 h 349178"/>
              <a:gd name="connsiteX10" fmla="*/ 10227 w 549887"/>
              <a:gd name="connsiteY10" fmla="*/ 338951 h 349178"/>
              <a:gd name="connsiteX11" fmla="*/ 0 w 549887"/>
              <a:gd name="connsiteY11" fmla="*/ 314260 h 349178"/>
              <a:gd name="connsiteX12" fmla="*/ 0 w 549887"/>
              <a:gd name="connsiteY12" fmla="*/ 34918 h 349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49887" h="349178">
                <a:moveTo>
                  <a:pt x="0" y="34918"/>
                </a:moveTo>
                <a:cubicBezTo>
                  <a:pt x="0" y="25657"/>
                  <a:pt x="3679" y="16776"/>
                  <a:pt x="10227" y="10227"/>
                </a:cubicBezTo>
                <a:cubicBezTo>
                  <a:pt x="16775" y="3679"/>
                  <a:pt x="25657" y="0"/>
                  <a:pt x="34918" y="0"/>
                </a:cubicBezTo>
                <a:lnTo>
                  <a:pt x="514969" y="0"/>
                </a:lnTo>
                <a:cubicBezTo>
                  <a:pt x="524230" y="0"/>
                  <a:pt x="533111" y="3679"/>
                  <a:pt x="539660" y="10227"/>
                </a:cubicBezTo>
                <a:cubicBezTo>
                  <a:pt x="546208" y="16775"/>
                  <a:pt x="549887" y="25657"/>
                  <a:pt x="549887" y="34918"/>
                </a:cubicBezTo>
                <a:lnTo>
                  <a:pt x="549887" y="314260"/>
                </a:lnTo>
                <a:cubicBezTo>
                  <a:pt x="549887" y="323521"/>
                  <a:pt x="546208" y="332402"/>
                  <a:pt x="539660" y="338951"/>
                </a:cubicBezTo>
                <a:cubicBezTo>
                  <a:pt x="533112" y="345499"/>
                  <a:pt x="524230" y="349178"/>
                  <a:pt x="514969" y="349178"/>
                </a:cubicBezTo>
                <a:lnTo>
                  <a:pt x="34918" y="349178"/>
                </a:lnTo>
                <a:cubicBezTo>
                  <a:pt x="25657" y="349178"/>
                  <a:pt x="16776" y="345499"/>
                  <a:pt x="10227" y="338951"/>
                </a:cubicBezTo>
                <a:cubicBezTo>
                  <a:pt x="3679" y="332403"/>
                  <a:pt x="0" y="323521"/>
                  <a:pt x="0" y="314260"/>
                </a:cubicBezTo>
                <a:lnTo>
                  <a:pt x="0" y="34918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40707" tIns="40707" rIns="40707" bIns="40707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kern="1200" dirty="0" err="1" smtClean="0"/>
              <a:t>Padurar</a:t>
            </a:r>
            <a:r>
              <a:rPr lang="en-US" sz="1000" b="1" kern="1200" dirty="0" smtClean="0"/>
              <a:t> </a:t>
            </a:r>
            <a:endParaRPr lang="en-US" sz="1000" b="1" kern="1200" dirty="0"/>
          </a:p>
        </p:txBody>
      </p:sp>
      <p:sp>
        <p:nvSpPr>
          <p:cNvPr id="62" name="Rounded Rectangle 61"/>
          <p:cNvSpPr/>
          <p:nvPr/>
        </p:nvSpPr>
        <p:spPr>
          <a:xfrm>
            <a:off x="2133600" y="5029200"/>
            <a:ext cx="549887" cy="349178"/>
          </a:xfrm>
          <a:prstGeom prst="roundRect">
            <a:avLst>
              <a:gd name="adj" fmla="val 10000"/>
            </a:avLst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3" name="Freeform 62"/>
          <p:cNvSpPr/>
          <p:nvPr/>
        </p:nvSpPr>
        <p:spPr>
          <a:xfrm>
            <a:off x="2057401" y="5029200"/>
            <a:ext cx="609600" cy="381000"/>
          </a:xfrm>
          <a:custGeom>
            <a:avLst/>
            <a:gdLst>
              <a:gd name="connsiteX0" fmla="*/ 0 w 549887"/>
              <a:gd name="connsiteY0" fmla="*/ 34918 h 349178"/>
              <a:gd name="connsiteX1" fmla="*/ 10227 w 549887"/>
              <a:gd name="connsiteY1" fmla="*/ 10227 h 349178"/>
              <a:gd name="connsiteX2" fmla="*/ 34918 w 549887"/>
              <a:gd name="connsiteY2" fmla="*/ 0 h 349178"/>
              <a:gd name="connsiteX3" fmla="*/ 514969 w 549887"/>
              <a:gd name="connsiteY3" fmla="*/ 0 h 349178"/>
              <a:gd name="connsiteX4" fmla="*/ 539660 w 549887"/>
              <a:gd name="connsiteY4" fmla="*/ 10227 h 349178"/>
              <a:gd name="connsiteX5" fmla="*/ 549887 w 549887"/>
              <a:gd name="connsiteY5" fmla="*/ 34918 h 349178"/>
              <a:gd name="connsiteX6" fmla="*/ 549887 w 549887"/>
              <a:gd name="connsiteY6" fmla="*/ 314260 h 349178"/>
              <a:gd name="connsiteX7" fmla="*/ 539660 w 549887"/>
              <a:gd name="connsiteY7" fmla="*/ 338951 h 349178"/>
              <a:gd name="connsiteX8" fmla="*/ 514969 w 549887"/>
              <a:gd name="connsiteY8" fmla="*/ 349178 h 349178"/>
              <a:gd name="connsiteX9" fmla="*/ 34918 w 549887"/>
              <a:gd name="connsiteY9" fmla="*/ 349178 h 349178"/>
              <a:gd name="connsiteX10" fmla="*/ 10227 w 549887"/>
              <a:gd name="connsiteY10" fmla="*/ 338951 h 349178"/>
              <a:gd name="connsiteX11" fmla="*/ 0 w 549887"/>
              <a:gd name="connsiteY11" fmla="*/ 314260 h 349178"/>
              <a:gd name="connsiteX12" fmla="*/ 0 w 549887"/>
              <a:gd name="connsiteY12" fmla="*/ 34918 h 349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49887" h="349178">
                <a:moveTo>
                  <a:pt x="0" y="34918"/>
                </a:moveTo>
                <a:cubicBezTo>
                  <a:pt x="0" y="25657"/>
                  <a:pt x="3679" y="16776"/>
                  <a:pt x="10227" y="10227"/>
                </a:cubicBezTo>
                <a:cubicBezTo>
                  <a:pt x="16775" y="3679"/>
                  <a:pt x="25657" y="0"/>
                  <a:pt x="34918" y="0"/>
                </a:cubicBezTo>
                <a:lnTo>
                  <a:pt x="514969" y="0"/>
                </a:lnTo>
                <a:cubicBezTo>
                  <a:pt x="524230" y="0"/>
                  <a:pt x="533111" y="3679"/>
                  <a:pt x="539660" y="10227"/>
                </a:cubicBezTo>
                <a:cubicBezTo>
                  <a:pt x="546208" y="16775"/>
                  <a:pt x="549887" y="25657"/>
                  <a:pt x="549887" y="34918"/>
                </a:cubicBezTo>
                <a:lnTo>
                  <a:pt x="549887" y="314260"/>
                </a:lnTo>
                <a:cubicBezTo>
                  <a:pt x="549887" y="323521"/>
                  <a:pt x="546208" y="332402"/>
                  <a:pt x="539660" y="338951"/>
                </a:cubicBezTo>
                <a:cubicBezTo>
                  <a:pt x="533112" y="345499"/>
                  <a:pt x="524230" y="349178"/>
                  <a:pt x="514969" y="349178"/>
                </a:cubicBezTo>
                <a:lnTo>
                  <a:pt x="34918" y="349178"/>
                </a:lnTo>
                <a:cubicBezTo>
                  <a:pt x="25657" y="349178"/>
                  <a:pt x="16776" y="345499"/>
                  <a:pt x="10227" y="338951"/>
                </a:cubicBezTo>
                <a:cubicBezTo>
                  <a:pt x="3679" y="332403"/>
                  <a:pt x="0" y="323521"/>
                  <a:pt x="0" y="314260"/>
                </a:cubicBezTo>
                <a:lnTo>
                  <a:pt x="0" y="34918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40707" tIns="40707" rIns="40707" bIns="40707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kern="1200" dirty="0" err="1" smtClean="0"/>
              <a:t>Padurar</a:t>
            </a:r>
            <a:r>
              <a:rPr lang="en-US" sz="1000" b="1" kern="1200" dirty="0" smtClean="0"/>
              <a:t> </a:t>
            </a:r>
            <a:endParaRPr lang="en-US" sz="1000" b="1" kern="1200" dirty="0"/>
          </a:p>
        </p:txBody>
      </p:sp>
      <p:sp>
        <p:nvSpPr>
          <p:cNvPr id="64" name="Rounded Rectangle 63"/>
          <p:cNvSpPr/>
          <p:nvPr/>
        </p:nvSpPr>
        <p:spPr>
          <a:xfrm>
            <a:off x="2057400" y="5562600"/>
            <a:ext cx="549887" cy="349178"/>
          </a:xfrm>
          <a:prstGeom prst="roundRect">
            <a:avLst>
              <a:gd name="adj" fmla="val 10000"/>
            </a:avLst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5" name="Freeform 64"/>
          <p:cNvSpPr/>
          <p:nvPr/>
        </p:nvSpPr>
        <p:spPr>
          <a:xfrm>
            <a:off x="2057400" y="5562600"/>
            <a:ext cx="584679" cy="396484"/>
          </a:xfrm>
          <a:custGeom>
            <a:avLst/>
            <a:gdLst>
              <a:gd name="connsiteX0" fmla="*/ 0 w 549887"/>
              <a:gd name="connsiteY0" fmla="*/ 34918 h 349178"/>
              <a:gd name="connsiteX1" fmla="*/ 10227 w 549887"/>
              <a:gd name="connsiteY1" fmla="*/ 10227 h 349178"/>
              <a:gd name="connsiteX2" fmla="*/ 34918 w 549887"/>
              <a:gd name="connsiteY2" fmla="*/ 0 h 349178"/>
              <a:gd name="connsiteX3" fmla="*/ 514969 w 549887"/>
              <a:gd name="connsiteY3" fmla="*/ 0 h 349178"/>
              <a:gd name="connsiteX4" fmla="*/ 539660 w 549887"/>
              <a:gd name="connsiteY4" fmla="*/ 10227 h 349178"/>
              <a:gd name="connsiteX5" fmla="*/ 549887 w 549887"/>
              <a:gd name="connsiteY5" fmla="*/ 34918 h 349178"/>
              <a:gd name="connsiteX6" fmla="*/ 549887 w 549887"/>
              <a:gd name="connsiteY6" fmla="*/ 314260 h 349178"/>
              <a:gd name="connsiteX7" fmla="*/ 539660 w 549887"/>
              <a:gd name="connsiteY7" fmla="*/ 338951 h 349178"/>
              <a:gd name="connsiteX8" fmla="*/ 514969 w 549887"/>
              <a:gd name="connsiteY8" fmla="*/ 349178 h 349178"/>
              <a:gd name="connsiteX9" fmla="*/ 34918 w 549887"/>
              <a:gd name="connsiteY9" fmla="*/ 349178 h 349178"/>
              <a:gd name="connsiteX10" fmla="*/ 10227 w 549887"/>
              <a:gd name="connsiteY10" fmla="*/ 338951 h 349178"/>
              <a:gd name="connsiteX11" fmla="*/ 0 w 549887"/>
              <a:gd name="connsiteY11" fmla="*/ 314260 h 349178"/>
              <a:gd name="connsiteX12" fmla="*/ 0 w 549887"/>
              <a:gd name="connsiteY12" fmla="*/ 34918 h 349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49887" h="349178">
                <a:moveTo>
                  <a:pt x="0" y="34918"/>
                </a:moveTo>
                <a:cubicBezTo>
                  <a:pt x="0" y="25657"/>
                  <a:pt x="3679" y="16776"/>
                  <a:pt x="10227" y="10227"/>
                </a:cubicBezTo>
                <a:cubicBezTo>
                  <a:pt x="16775" y="3679"/>
                  <a:pt x="25657" y="0"/>
                  <a:pt x="34918" y="0"/>
                </a:cubicBezTo>
                <a:lnTo>
                  <a:pt x="514969" y="0"/>
                </a:lnTo>
                <a:cubicBezTo>
                  <a:pt x="524230" y="0"/>
                  <a:pt x="533111" y="3679"/>
                  <a:pt x="539660" y="10227"/>
                </a:cubicBezTo>
                <a:cubicBezTo>
                  <a:pt x="546208" y="16775"/>
                  <a:pt x="549887" y="25657"/>
                  <a:pt x="549887" y="34918"/>
                </a:cubicBezTo>
                <a:lnTo>
                  <a:pt x="549887" y="314260"/>
                </a:lnTo>
                <a:cubicBezTo>
                  <a:pt x="549887" y="323521"/>
                  <a:pt x="546208" y="332402"/>
                  <a:pt x="539660" y="338951"/>
                </a:cubicBezTo>
                <a:cubicBezTo>
                  <a:pt x="533112" y="345499"/>
                  <a:pt x="524230" y="349178"/>
                  <a:pt x="514969" y="349178"/>
                </a:cubicBezTo>
                <a:lnTo>
                  <a:pt x="34918" y="349178"/>
                </a:lnTo>
                <a:cubicBezTo>
                  <a:pt x="25657" y="349178"/>
                  <a:pt x="16776" y="345499"/>
                  <a:pt x="10227" y="338951"/>
                </a:cubicBezTo>
                <a:cubicBezTo>
                  <a:pt x="3679" y="332403"/>
                  <a:pt x="0" y="323521"/>
                  <a:pt x="0" y="314260"/>
                </a:cubicBezTo>
                <a:lnTo>
                  <a:pt x="0" y="34918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40707" tIns="40707" rIns="40707" bIns="40707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kern="1200" dirty="0" err="1" smtClean="0"/>
              <a:t>Padurar</a:t>
            </a:r>
            <a:r>
              <a:rPr lang="en-US" sz="1000" b="1" kern="1200" dirty="0" smtClean="0"/>
              <a:t> </a:t>
            </a:r>
            <a:endParaRPr lang="en-US" sz="1000" b="1" kern="1200" dirty="0"/>
          </a:p>
        </p:txBody>
      </p:sp>
      <p:sp>
        <p:nvSpPr>
          <p:cNvPr id="66" name="Rounded Rectangle 65"/>
          <p:cNvSpPr/>
          <p:nvPr/>
        </p:nvSpPr>
        <p:spPr>
          <a:xfrm>
            <a:off x="2819400" y="3581400"/>
            <a:ext cx="549887" cy="349178"/>
          </a:xfrm>
          <a:prstGeom prst="roundRect">
            <a:avLst>
              <a:gd name="adj" fmla="val 10000"/>
            </a:avLst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7" name="Freeform 66"/>
          <p:cNvSpPr/>
          <p:nvPr/>
        </p:nvSpPr>
        <p:spPr>
          <a:xfrm>
            <a:off x="2819400" y="3505200"/>
            <a:ext cx="685800" cy="445793"/>
          </a:xfrm>
          <a:custGeom>
            <a:avLst/>
            <a:gdLst>
              <a:gd name="connsiteX0" fmla="*/ 0 w 549887"/>
              <a:gd name="connsiteY0" fmla="*/ 34918 h 349178"/>
              <a:gd name="connsiteX1" fmla="*/ 10227 w 549887"/>
              <a:gd name="connsiteY1" fmla="*/ 10227 h 349178"/>
              <a:gd name="connsiteX2" fmla="*/ 34918 w 549887"/>
              <a:gd name="connsiteY2" fmla="*/ 0 h 349178"/>
              <a:gd name="connsiteX3" fmla="*/ 514969 w 549887"/>
              <a:gd name="connsiteY3" fmla="*/ 0 h 349178"/>
              <a:gd name="connsiteX4" fmla="*/ 539660 w 549887"/>
              <a:gd name="connsiteY4" fmla="*/ 10227 h 349178"/>
              <a:gd name="connsiteX5" fmla="*/ 549887 w 549887"/>
              <a:gd name="connsiteY5" fmla="*/ 34918 h 349178"/>
              <a:gd name="connsiteX6" fmla="*/ 549887 w 549887"/>
              <a:gd name="connsiteY6" fmla="*/ 314260 h 349178"/>
              <a:gd name="connsiteX7" fmla="*/ 539660 w 549887"/>
              <a:gd name="connsiteY7" fmla="*/ 338951 h 349178"/>
              <a:gd name="connsiteX8" fmla="*/ 514969 w 549887"/>
              <a:gd name="connsiteY8" fmla="*/ 349178 h 349178"/>
              <a:gd name="connsiteX9" fmla="*/ 34918 w 549887"/>
              <a:gd name="connsiteY9" fmla="*/ 349178 h 349178"/>
              <a:gd name="connsiteX10" fmla="*/ 10227 w 549887"/>
              <a:gd name="connsiteY10" fmla="*/ 338951 h 349178"/>
              <a:gd name="connsiteX11" fmla="*/ 0 w 549887"/>
              <a:gd name="connsiteY11" fmla="*/ 314260 h 349178"/>
              <a:gd name="connsiteX12" fmla="*/ 0 w 549887"/>
              <a:gd name="connsiteY12" fmla="*/ 34918 h 349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49887" h="349178">
                <a:moveTo>
                  <a:pt x="0" y="34918"/>
                </a:moveTo>
                <a:cubicBezTo>
                  <a:pt x="0" y="25657"/>
                  <a:pt x="3679" y="16776"/>
                  <a:pt x="10227" y="10227"/>
                </a:cubicBezTo>
                <a:cubicBezTo>
                  <a:pt x="16775" y="3679"/>
                  <a:pt x="25657" y="0"/>
                  <a:pt x="34918" y="0"/>
                </a:cubicBezTo>
                <a:lnTo>
                  <a:pt x="514969" y="0"/>
                </a:lnTo>
                <a:cubicBezTo>
                  <a:pt x="524230" y="0"/>
                  <a:pt x="533111" y="3679"/>
                  <a:pt x="539660" y="10227"/>
                </a:cubicBezTo>
                <a:cubicBezTo>
                  <a:pt x="546208" y="16775"/>
                  <a:pt x="549887" y="25657"/>
                  <a:pt x="549887" y="34918"/>
                </a:cubicBezTo>
                <a:lnTo>
                  <a:pt x="549887" y="314260"/>
                </a:lnTo>
                <a:cubicBezTo>
                  <a:pt x="549887" y="323521"/>
                  <a:pt x="546208" y="332402"/>
                  <a:pt x="539660" y="338951"/>
                </a:cubicBezTo>
                <a:cubicBezTo>
                  <a:pt x="533112" y="345499"/>
                  <a:pt x="524230" y="349178"/>
                  <a:pt x="514969" y="349178"/>
                </a:cubicBezTo>
                <a:lnTo>
                  <a:pt x="34918" y="349178"/>
                </a:lnTo>
                <a:cubicBezTo>
                  <a:pt x="25657" y="349178"/>
                  <a:pt x="16776" y="345499"/>
                  <a:pt x="10227" y="338951"/>
                </a:cubicBezTo>
                <a:cubicBezTo>
                  <a:pt x="3679" y="332403"/>
                  <a:pt x="0" y="323521"/>
                  <a:pt x="0" y="314260"/>
                </a:cubicBezTo>
                <a:lnTo>
                  <a:pt x="0" y="34918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40707" tIns="40707" rIns="40707" bIns="40707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kern="1200" dirty="0" err="1" smtClean="0"/>
              <a:t>Districtul</a:t>
            </a:r>
            <a:r>
              <a:rPr lang="en-US" sz="1000" b="1" kern="1200" dirty="0" smtClean="0"/>
              <a:t> III </a:t>
            </a:r>
            <a:r>
              <a:rPr lang="en-US" sz="1000" b="1" kern="1200" dirty="0" err="1" smtClean="0"/>
              <a:t>Firiza</a:t>
            </a:r>
            <a:r>
              <a:rPr lang="en-US" sz="1000" b="1" kern="1200" dirty="0" smtClean="0"/>
              <a:t> </a:t>
            </a:r>
            <a:endParaRPr lang="en-US" sz="1000" b="1" kern="1200" dirty="0"/>
          </a:p>
        </p:txBody>
      </p:sp>
      <p:sp>
        <p:nvSpPr>
          <p:cNvPr id="68" name="Rounded Rectangle 67"/>
          <p:cNvSpPr/>
          <p:nvPr/>
        </p:nvSpPr>
        <p:spPr>
          <a:xfrm>
            <a:off x="2819400" y="4038600"/>
            <a:ext cx="549887" cy="349178"/>
          </a:xfrm>
          <a:prstGeom prst="roundRect">
            <a:avLst>
              <a:gd name="adj" fmla="val 10000"/>
            </a:avLst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9" name="Freeform 68"/>
          <p:cNvSpPr/>
          <p:nvPr/>
        </p:nvSpPr>
        <p:spPr>
          <a:xfrm>
            <a:off x="2743200" y="4038600"/>
            <a:ext cx="647165" cy="393171"/>
          </a:xfrm>
          <a:custGeom>
            <a:avLst/>
            <a:gdLst>
              <a:gd name="connsiteX0" fmla="*/ 0 w 549887"/>
              <a:gd name="connsiteY0" fmla="*/ 34918 h 349178"/>
              <a:gd name="connsiteX1" fmla="*/ 10227 w 549887"/>
              <a:gd name="connsiteY1" fmla="*/ 10227 h 349178"/>
              <a:gd name="connsiteX2" fmla="*/ 34918 w 549887"/>
              <a:gd name="connsiteY2" fmla="*/ 0 h 349178"/>
              <a:gd name="connsiteX3" fmla="*/ 514969 w 549887"/>
              <a:gd name="connsiteY3" fmla="*/ 0 h 349178"/>
              <a:gd name="connsiteX4" fmla="*/ 539660 w 549887"/>
              <a:gd name="connsiteY4" fmla="*/ 10227 h 349178"/>
              <a:gd name="connsiteX5" fmla="*/ 549887 w 549887"/>
              <a:gd name="connsiteY5" fmla="*/ 34918 h 349178"/>
              <a:gd name="connsiteX6" fmla="*/ 549887 w 549887"/>
              <a:gd name="connsiteY6" fmla="*/ 314260 h 349178"/>
              <a:gd name="connsiteX7" fmla="*/ 539660 w 549887"/>
              <a:gd name="connsiteY7" fmla="*/ 338951 h 349178"/>
              <a:gd name="connsiteX8" fmla="*/ 514969 w 549887"/>
              <a:gd name="connsiteY8" fmla="*/ 349178 h 349178"/>
              <a:gd name="connsiteX9" fmla="*/ 34918 w 549887"/>
              <a:gd name="connsiteY9" fmla="*/ 349178 h 349178"/>
              <a:gd name="connsiteX10" fmla="*/ 10227 w 549887"/>
              <a:gd name="connsiteY10" fmla="*/ 338951 h 349178"/>
              <a:gd name="connsiteX11" fmla="*/ 0 w 549887"/>
              <a:gd name="connsiteY11" fmla="*/ 314260 h 349178"/>
              <a:gd name="connsiteX12" fmla="*/ 0 w 549887"/>
              <a:gd name="connsiteY12" fmla="*/ 34918 h 349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49887" h="349178">
                <a:moveTo>
                  <a:pt x="0" y="34918"/>
                </a:moveTo>
                <a:cubicBezTo>
                  <a:pt x="0" y="25657"/>
                  <a:pt x="3679" y="16776"/>
                  <a:pt x="10227" y="10227"/>
                </a:cubicBezTo>
                <a:cubicBezTo>
                  <a:pt x="16775" y="3679"/>
                  <a:pt x="25657" y="0"/>
                  <a:pt x="34918" y="0"/>
                </a:cubicBezTo>
                <a:lnTo>
                  <a:pt x="514969" y="0"/>
                </a:lnTo>
                <a:cubicBezTo>
                  <a:pt x="524230" y="0"/>
                  <a:pt x="533111" y="3679"/>
                  <a:pt x="539660" y="10227"/>
                </a:cubicBezTo>
                <a:cubicBezTo>
                  <a:pt x="546208" y="16775"/>
                  <a:pt x="549887" y="25657"/>
                  <a:pt x="549887" y="34918"/>
                </a:cubicBezTo>
                <a:lnTo>
                  <a:pt x="549887" y="314260"/>
                </a:lnTo>
                <a:cubicBezTo>
                  <a:pt x="549887" y="323521"/>
                  <a:pt x="546208" y="332402"/>
                  <a:pt x="539660" y="338951"/>
                </a:cubicBezTo>
                <a:cubicBezTo>
                  <a:pt x="533112" y="345499"/>
                  <a:pt x="524230" y="349178"/>
                  <a:pt x="514969" y="349178"/>
                </a:cubicBezTo>
                <a:lnTo>
                  <a:pt x="34918" y="349178"/>
                </a:lnTo>
                <a:cubicBezTo>
                  <a:pt x="25657" y="349178"/>
                  <a:pt x="16776" y="345499"/>
                  <a:pt x="10227" y="338951"/>
                </a:cubicBezTo>
                <a:cubicBezTo>
                  <a:pt x="3679" y="332403"/>
                  <a:pt x="0" y="323521"/>
                  <a:pt x="0" y="314260"/>
                </a:cubicBezTo>
                <a:lnTo>
                  <a:pt x="0" y="34918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40707" tIns="40707" rIns="40707" bIns="40707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kern="1200" dirty="0" err="1" smtClean="0"/>
              <a:t>Padurar</a:t>
            </a:r>
            <a:r>
              <a:rPr lang="en-US" sz="1000" b="1" kern="1200" dirty="0" smtClean="0"/>
              <a:t> </a:t>
            </a:r>
            <a:endParaRPr lang="en-US" sz="1000" b="1" kern="1200" dirty="0"/>
          </a:p>
        </p:txBody>
      </p:sp>
      <p:sp>
        <p:nvSpPr>
          <p:cNvPr id="70" name="Rounded Rectangle 69"/>
          <p:cNvSpPr/>
          <p:nvPr/>
        </p:nvSpPr>
        <p:spPr>
          <a:xfrm>
            <a:off x="2819400" y="4495800"/>
            <a:ext cx="549887" cy="349178"/>
          </a:xfrm>
          <a:prstGeom prst="roundRect">
            <a:avLst>
              <a:gd name="adj" fmla="val 10000"/>
            </a:avLst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71" name="Freeform 70"/>
          <p:cNvSpPr/>
          <p:nvPr/>
        </p:nvSpPr>
        <p:spPr>
          <a:xfrm>
            <a:off x="2743200" y="4495800"/>
            <a:ext cx="647164" cy="381000"/>
          </a:xfrm>
          <a:custGeom>
            <a:avLst/>
            <a:gdLst>
              <a:gd name="connsiteX0" fmla="*/ 0 w 549887"/>
              <a:gd name="connsiteY0" fmla="*/ 34918 h 349178"/>
              <a:gd name="connsiteX1" fmla="*/ 10227 w 549887"/>
              <a:gd name="connsiteY1" fmla="*/ 10227 h 349178"/>
              <a:gd name="connsiteX2" fmla="*/ 34918 w 549887"/>
              <a:gd name="connsiteY2" fmla="*/ 0 h 349178"/>
              <a:gd name="connsiteX3" fmla="*/ 514969 w 549887"/>
              <a:gd name="connsiteY3" fmla="*/ 0 h 349178"/>
              <a:gd name="connsiteX4" fmla="*/ 539660 w 549887"/>
              <a:gd name="connsiteY4" fmla="*/ 10227 h 349178"/>
              <a:gd name="connsiteX5" fmla="*/ 549887 w 549887"/>
              <a:gd name="connsiteY5" fmla="*/ 34918 h 349178"/>
              <a:gd name="connsiteX6" fmla="*/ 549887 w 549887"/>
              <a:gd name="connsiteY6" fmla="*/ 314260 h 349178"/>
              <a:gd name="connsiteX7" fmla="*/ 539660 w 549887"/>
              <a:gd name="connsiteY7" fmla="*/ 338951 h 349178"/>
              <a:gd name="connsiteX8" fmla="*/ 514969 w 549887"/>
              <a:gd name="connsiteY8" fmla="*/ 349178 h 349178"/>
              <a:gd name="connsiteX9" fmla="*/ 34918 w 549887"/>
              <a:gd name="connsiteY9" fmla="*/ 349178 h 349178"/>
              <a:gd name="connsiteX10" fmla="*/ 10227 w 549887"/>
              <a:gd name="connsiteY10" fmla="*/ 338951 h 349178"/>
              <a:gd name="connsiteX11" fmla="*/ 0 w 549887"/>
              <a:gd name="connsiteY11" fmla="*/ 314260 h 349178"/>
              <a:gd name="connsiteX12" fmla="*/ 0 w 549887"/>
              <a:gd name="connsiteY12" fmla="*/ 34918 h 349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49887" h="349178">
                <a:moveTo>
                  <a:pt x="0" y="34918"/>
                </a:moveTo>
                <a:cubicBezTo>
                  <a:pt x="0" y="25657"/>
                  <a:pt x="3679" y="16776"/>
                  <a:pt x="10227" y="10227"/>
                </a:cubicBezTo>
                <a:cubicBezTo>
                  <a:pt x="16775" y="3679"/>
                  <a:pt x="25657" y="0"/>
                  <a:pt x="34918" y="0"/>
                </a:cubicBezTo>
                <a:lnTo>
                  <a:pt x="514969" y="0"/>
                </a:lnTo>
                <a:cubicBezTo>
                  <a:pt x="524230" y="0"/>
                  <a:pt x="533111" y="3679"/>
                  <a:pt x="539660" y="10227"/>
                </a:cubicBezTo>
                <a:cubicBezTo>
                  <a:pt x="546208" y="16775"/>
                  <a:pt x="549887" y="25657"/>
                  <a:pt x="549887" y="34918"/>
                </a:cubicBezTo>
                <a:lnTo>
                  <a:pt x="549887" y="314260"/>
                </a:lnTo>
                <a:cubicBezTo>
                  <a:pt x="549887" y="323521"/>
                  <a:pt x="546208" y="332402"/>
                  <a:pt x="539660" y="338951"/>
                </a:cubicBezTo>
                <a:cubicBezTo>
                  <a:pt x="533112" y="345499"/>
                  <a:pt x="524230" y="349178"/>
                  <a:pt x="514969" y="349178"/>
                </a:cubicBezTo>
                <a:lnTo>
                  <a:pt x="34918" y="349178"/>
                </a:lnTo>
                <a:cubicBezTo>
                  <a:pt x="25657" y="349178"/>
                  <a:pt x="16776" y="345499"/>
                  <a:pt x="10227" y="338951"/>
                </a:cubicBezTo>
                <a:cubicBezTo>
                  <a:pt x="3679" y="332403"/>
                  <a:pt x="0" y="323521"/>
                  <a:pt x="0" y="314260"/>
                </a:cubicBezTo>
                <a:lnTo>
                  <a:pt x="0" y="34918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40707" tIns="40707" rIns="40707" bIns="40707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kern="1200" dirty="0" err="1" smtClean="0"/>
              <a:t>Padurar</a:t>
            </a:r>
            <a:r>
              <a:rPr lang="en-US" sz="1000" b="1" kern="1200" dirty="0" smtClean="0"/>
              <a:t> </a:t>
            </a:r>
            <a:endParaRPr lang="en-US" sz="1000" b="1" kern="1200" dirty="0"/>
          </a:p>
        </p:txBody>
      </p:sp>
      <p:sp>
        <p:nvSpPr>
          <p:cNvPr id="72" name="Rounded Rectangle 71"/>
          <p:cNvSpPr/>
          <p:nvPr/>
        </p:nvSpPr>
        <p:spPr>
          <a:xfrm>
            <a:off x="2819400" y="5029200"/>
            <a:ext cx="549887" cy="349178"/>
          </a:xfrm>
          <a:prstGeom prst="roundRect">
            <a:avLst>
              <a:gd name="adj" fmla="val 10000"/>
            </a:avLst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73" name="Freeform 72"/>
          <p:cNvSpPr/>
          <p:nvPr/>
        </p:nvSpPr>
        <p:spPr>
          <a:xfrm>
            <a:off x="2743200" y="5029200"/>
            <a:ext cx="647164" cy="420780"/>
          </a:xfrm>
          <a:custGeom>
            <a:avLst/>
            <a:gdLst>
              <a:gd name="connsiteX0" fmla="*/ 0 w 549887"/>
              <a:gd name="connsiteY0" fmla="*/ 34918 h 349178"/>
              <a:gd name="connsiteX1" fmla="*/ 10227 w 549887"/>
              <a:gd name="connsiteY1" fmla="*/ 10227 h 349178"/>
              <a:gd name="connsiteX2" fmla="*/ 34918 w 549887"/>
              <a:gd name="connsiteY2" fmla="*/ 0 h 349178"/>
              <a:gd name="connsiteX3" fmla="*/ 514969 w 549887"/>
              <a:gd name="connsiteY3" fmla="*/ 0 h 349178"/>
              <a:gd name="connsiteX4" fmla="*/ 539660 w 549887"/>
              <a:gd name="connsiteY4" fmla="*/ 10227 h 349178"/>
              <a:gd name="connsiteX5" fmla="*/ 549887 w 549887"/>
              <a:gd name="connsiteY5" fmla="*/ 34918 h 349178"/>
              <a:gd name="connsiteX6" fmla="*/ 549887 w 549887"/>
              <a:gd name="connsiteY6" fmla="*/ 314260 h 349178"/>
              <a:gd name="connsiteX7" fmla="*/ 539660 w 549887"/>
              <a:gd name="connsiteY7" fmla="*/ 338951 h 349178"/>
              <a:gd name="connsiteX8" fmla="*/ 514969 w 549887"/>
              <a:gd name="connsiteY8" fmla="*/ 349178 h 349178"/>
              <a:gd name="connsiteX9" fmla="*/ 34918 w 549887"/>
              <a:gd name="connsiteY9" fmla="*/ 349178 h 349178"/>
              <a:gd name="connsiteX10" fmla="*/ 10227 w 549887"/>
              <a:gd name="connsiteY10" fmla="*/ 338951 h 349178"/>
              <a:gd name="connsiteX11" fmla="*/ 0 w 549887"/>
              <a:gd name="connsiteY11" fmla="*/ 314260 h 349178"/>
              <a:gd name="connsiteX12" fmla="*/ 0 w 549887"/>
              <a:gd name="connsiteY12" fmla="*/ 34918 h 349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49887" h="349178">
                <a:moveTo>
                  <a:pt x="0" y="34918"/>
                </a:moveTo>
                <a:cubicBezTo>
                  <a:pt x="0" y="25657"/>
                  <a:pt x="3679" y="16776"/>
                  <a:pt x="10227" y="10227"/>
                </a:cubicBezTo>
                <a:cubicBezTo>
                  <a:pt x="16775" y="3679"/>
                  <a:pt x="25657" y="0"/>
                  <a:pt x="34918" y="0"/>
                </a:cubicBezTo>
                <a:lnTo>
                  <a:pt x="514969" y="0"/>
                </a:lnTo>
                <a:cubicBezTo>
                  <a:pt x="524230" y="0"/>
                  <a:pt x="533111" y="3679"/>
                  <a:pt x="539660" y="10227"/>
                </a:cubicBezTo>
                <a:cubicBezTo>
                  <a:pt x="546208" y="16775"/>
                  <a:pt x="549887" y="25657"/>
                  <a:pt x="549887" y="34918"/>
                </a:cubicBezTo>
                <a:lnTo>
                  <a:pt x="549887" y="314260"/>
                </a:lnTo>
                <a:cubicBezTo>
                  <a:pt x="549887" y="323521"/>
                  <a:pt x="546208" y="332402"/>
                  <a:pt x="539660" y="338951"/>
                </a:cubicBezTo>
                <a:cubicBezTo>
                  <a:pt x="533112" y="345499"/>
                  <a:pt x="524230" y="349178"/>
                  <a:pt x="514969" y="349178"/>
                </a:cubicBezTo>
                <a:lnTo>
                  <a:pt x="34918" y="349178"/>
                </a:lnTo>
                <a:cubicBezTo>
                  <a:pt x="25657" y="349178"/>
                  <a:pt x="16776" y="345499"/>
                  <a:pt x="10227" y="338951"/>
                </a:cubicBezTo>
                <a:cubicBezTo>
                  <a:pt x="3679" y="332403"/>
                  <a:pt x="0" y="323521"/>
                  <a:pt x="0" y="314260"/>
                </a:cubicBezTo>
                <a:lnTo>
                  <a:pt x="0" y="34918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40707" tIns="40707" rIns="40707" bIns="40707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kern="1200" dirty="0" err="1" smtClean="0"/>
              <a:t>Padurar</a:t>
            </a:r>
            <a:r>
              <a:rPr lang="en-US" sz="800" b="1" kern="1200" dirty="0" smtClean="0"/>
              <a:t> </a:t>
            </a:r>
            <a:endParaRPr lang="en-US" sz="800" b="1" kern="1200" dirty="0"/>
          </a:p>
        </p:txBody>
      </p:sp>
      <p:sp>
        <p:nvSpPr>
          <p:cNvPr id="74" name="Rounded Rectangle 73"/>
          <p:cNvSpPr/>
          <p:nvPr/>
        </p:nvSpPr>
        <p:spPr>
          <a:xfrm>
            <a:off x="2819400" y="5562600"/>
            <a:ext cx="549887" cy="349178"/>
          </a:xfrm>
          <a:prstGeom prst="roundRect">
            <a:avLst>
              <a:gd name="adj" fmla="val 10000"/>
            </a:avLst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75" name="Freeform 74"/>
          <p:cNvSpPr/>
          <p:nvPr/>
        </p:nvSpPr>
        <p:spPr>
          <a:xfrm>
            <a:off x="2743200" y="5562600"/>
            <a:ext cx="647164" cy="396484"/>
          </a:xfrm>
          <a:custGeom>
            <a:avLst/>
            <a:gdLst>
              <a:gd name="connsiteX0" fmla="*/ 0 w 549887"/>
              <a:gd name="connsiteY0" fmla="*/ 34918 h 349178"/>
              <a:gd name="connsiteX1" fmla="*/ 10227 w 549887"/>
              <a:gd name="connsiteY1" fmla="*/ 10227 h 349178"/>
              <a:gd name="connsiteX2" fmla="*/ 34918 w 549887"/>
              <a:gd name="connsiteY2" fmla="*/ 0 h 349178"/>
              <a:gd name="connsiteX3" fmla="*/ 514969 w 549887"/>
              <a:gd name="connsiteY3" fmla="*/ 0 h 349178"/>
              <a:gd name="connsiteX4" fmla="*/ 539660 w 549887"/>
              <a:gd name="connsiteY4" fmla="*/ 10227 h 349178"/>
              <a:gd name="connsiteX5" fmla="*/ 549887 w 549887"/>
              <a:gd name="connsiteY5" fmla="*/ 34918 h 349178"/>
              <a:gd name="connsiteX6" fmla="*/ 549887 w 549887"/>
              <a:gd name="connsiteY6" fmla="*/ 314260 h 349178"/>
              <a:gd name="connsiteX7" fmla="*/ 539660 w 549887"/>
              <a:gd name="connsiteY7" fmla="*/ 338951 h 349178"/>
              <a:gd name="connsiteX8" fmla="*/ 514969 w 549887"/>
              <a:gd name="connsiteY8" fmla="*/ 349178 h 349178"/>
              <a:gd name="connsiteX9" fmla="*/ 34918 w 549887"/>
              <a:gd name="connsiteY9" fmla="*/ 349178 h 349178"/>
              <a:gd name="connsiteX10" fmla="*/ 10227 w 549887"/>
              <a:gd name="connsiteY10" fmla="*/ 338951 h 349178"/>
              <a:gd name="connsiteX11" fmla="*/ 0 w 549887"/>
              <a:gd name="connsiteY11" fmla="*/ 314260 h 349178"/>
              <a:gd name="connsiteX12" fmla="*/ 0 w 549887"/>
              <a:gd name="connsiteY12" fmla="*/ 34918 h 349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49887" h="349178">
                <a:moveTo>
                  <a:pt x="0" y="34918"/>
                </a:moveTo>
                <a:cubicBezTo>
                  <a:pt x="0" y="25657"/>
                  <a:pt x="3679" y="16776"/>
                  <a:pt x="10227" y="10227"/>
                </a:cubicBezTo>
                <a:cubicBezTo>
                  <a:pt x="16775" y="3679"/>
                  <a:pt x="25657" y="0"/>
                  <a:pt x="34918" y="0"/>
                </a:cubicBezTo>
                <a:lnTo>
                  <a:pt x="514969" y="0"/>
                </a:lnTo>
                <a:cubicBezTo>
                  <a:pt x="524230" y="0"/>
                  <a:pt x="533111" y="3679"/>
                  <a:pt x="539660" y="10227"/>
                </a:cubicBezTo>
                <a:cubicBezTo>
                  <a:pt x="546208" y="16775"/>
                  <a:pt x="549887" y="25657"/>
                  <a:pt x="549887" y="34918"/>
                </a:cubicBezTo>
                <a:lnTo>
                  <a:pt x="549887" y="314260"/>
                </a:lnTo>
                <a:cubicBezTo>
                  <a:pt x="549887" y="323521"/>
                  <a:pt x="546208" y="332402"/>
                  <a:pt x="539660" y="338951"/>
                </a:cubicBezTo>
                <a:cubicBezTo>
                  <a:pt x="533112" y="345499"/>
                  <a:pt x="524230" y="349178"/>
                  <a:pt x="514969" y="349178"/>
                </a:cubicBezTo>
                <a:lnTo>
                  <a:pt x="34918" y="349178"/>
                </a:lnTo>
                <a:cubicBezTo>
                  <a:pt x="25657" y="349178"/>
                  <a:pt x="16776" y="345499"/>
                  <a:pt x="10227" y="338951"/>
                </a:cubicBezTo>
                <a:cubicBezTo>
                  <a:pt x="3679" y="332403"/>
                  <a:pt x="0" y="323521"/>
                  <a:pt x="0" y="314260"/>
                </a:cubicBezTo>
                <a:lnTo>
                  <a:pt x="0" y="34918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40707" tIns="40707" rIns="40707" bIns="40707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kern="1200" dirty="0" err="1" smtClean="0"/>
              <a:t>Padurar</a:t>
            </a:r>
            <a:r>
              <a:rPr lang="en-US" sz="1000" b="1" kern="1200" dirty="0" smtClean="0"/>
              <a:t> </a:t>
            </a:r>
            <a:endParaRPr lang="en-US" sz="1000" b="1" kern="1200" dirty="0"/>
          </a:p>
        </p:txBody>
      </p:sp>
      <p:sp>
        <p:nvSpPr>
          <p:cNvPr id="76" name="Rounded Rectangle 75"/>
          <p:cNvSpPr/>
          <p:nvPr/>
        </p:nvSpPr>
        <p:spPr>
          <a:xfrm>
            <a:off x="2819400" y="6096000"/>
            <a:ext cx="549887" cy="349178"/>
          </a:xfrm>
          <a:prstGeom prst="roundRect">
            <a:avLst>
              <a:gd name="adj" fmla="val 10000"/>
            </a:avLst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77" name="Freeform 76"/>
          <p:cNvSpPr/>
          <p:nvPr/>
        </p:nvSpPr>
        <p:spPr>
          <a:xfrm>
            <a:off x="2743200" y="6096000"/>
            <a:ext cx="647164" cy="381000"/>
          </a:xfrm>
          <a:custGeom>
            <a:avLst/>
            <a:gdLst>
              <a:gd name="connsiteX0" fmla="*/ 0 w 549887"/>
              <a:gd name="connsiteY0" fmla="*/ 34918 h 349178"/>
              <a:gd name="connsiteX1" fmla="*/ 10227 w 549887"/>
              <a:gd name="connsiteY1" fmla="*/ 10227 h 349178"/>
              <a:gd name="connsiteX2" fmla="*/ 34918 w 549887"/>
              <a:gd name="connsiteY2" fmla="*/ 0 h 349178"/>
              <a:gd name="connsiteX3" fmla="*/ 514969 w 549887"/>
              <a:gd name="connsiteY3" fmla="*/ 0 h 349178"/>
              <a:gd name="connsiteX4" fmla="*/ 539660 w 549887"/>
              <a:gd name="connsiteY4" fmla="*/ 10227 h 349178"/>
              <a:gd name="connsiteX5" fmla="*/ 549887 w 549887"/>
              <a:gd name="connsiteY5" fmla="*/ 34918 h 349178"/>
              <a:gd name="connsiteX6" fmla="*/ 549887 w 549887"/>
              <a:gd name="connsiteY6" fmla="*/ 314260 h 349178"/>
              <a:gd name="connsiteX7" fmla="*/ 539660 w 549887"/>
              <a:gd name="connsiteY7" fmla="*/ 338951 h 349178"/>
              <a:gd name="connsiteX8" fmla="*/ 514969 w 549887"/>
              <a:gd name="connsiteY8" fmla="*/ 349178 h 349178"/>
              <a:gd name="connsiteX9" fmla="*/ 34918 w 549887"/>
              <a:gd name="connsiteY9" fmla="*/ 349178 h 349178"/>
              <a:gd name="connsiteX10" fmla="*/ 10227 w 549887"/>
              <a:gd name="connsiteY10" fmla="*/ 338951 h 349178"/>
              <a:gd name="connsiteX11" fmla="*/ 0 w 549887"/>
              <a:gd name="connsiteY11" fmla="*/ 314260 h 349178"/>
              <a:gd name="connsiteX12" fmla="*/ 0 w 549887"/>
              <a:gd name="connsiteY12" fmla="*/ 34918 h 349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49887" h="349178">
                <a:moveTo>
                  <a:pt x="0" y="34918"/>
                </a:moveTo>
                <a:cubicBezTo>
                  <a:pt x="0" y="25657"/>
                  <a:pt x="3679" y="16776"/>
                  <a:pt x="10227" y="10227"/>
                </a:cubicBezTo>
                <a:cubicBezTo>
                  <a:pt x="16775" y="3679"/>
                  <a:pt x="25657" y="0"/>
                  <a:pt x="34918" y="0"/>
                </a:cubicBezTo>
                <a:lnTo>
                  <a:pt x="514969" y="0"/>
                </a:lnTo>
                <a:cubicBezTo>
                  <a:pt x="524230" y="0"/>
                  <a:pt x="533111" y="3679"/>
                  <a:pt x="539660" y="10227"/>
                </a:cubicBezTo>
                <a:cubicBezTo>
                  <a:pt x="546208" y="16775"/>
                  <a:pt x="549887" y="25657"/>
                  <a:pt x="549887" y="34918"/>
                </a:cubicBezTo>
                <a:lnTo>
                  <a:pt x="549887" y="314260"/>
                </a:lnTo>
                <a:cubicBezTo>
                  <a:pt x="549887" y="323521"/>
                  <a:pt x="546208" y="332402"/>
                  <a:pt x="539660" y="338951"/>
                </a:cubicBezTo>
                <a:cubicBezTo>
                  <a:pt x="533112" y="345499"/>
                  <a:pt x="524230" y="349178"/>
                  <a:pt x="514969" y="349178"/>
                </a:cubicBezTo>
                <a:lnTo>
                  <a:pt x="34918" y="349178"/>
                </a:lnTo>
                <a:cubicBezTo>
                  <a:pt x="25657" y="349178"/>
                  <a:pt x="16776" y="345499"/>
                  <a:pt x="10227" y="338951"/>
                </a:cubicBezTo>
                <a:cubicBezTo>
                  <a:pt x="3679" y="332403"/>
                  <a:pt x="0" y="323521"/>
                  <a:pt x="0" y="314260"/>
                </a:cubicBezTo>
                <a:lnTo>
                  <a:pt x="0" y="34918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40707" tIns="40707" rIns="40707" bIns="40707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kern="1200" dirty="0" err="1" smtClean="0"/>
              <a:t>Padurar</a:t>
            </a:r>
            <a:r>
              <a:rPr lang="en-US" sz="1000" b="1" kern="1200" dirty="0" smtClean="0"/>
              <a:t> </a:t>
            </a:r>
            <a:endParaRPr lang="en-US" sz="1000" b="1" kern="1200" dirty="0"/>
          </a:p>
        </p:txBody>
      </p:sp>
      <p:sp>
        <p:nvSpPr>
          <p:cNvPr id="78" name="Rounded Rectangle 77"/>
          <p:cNvSpPr/>
          <p:nvPr/>
        </p:nvSpPr>
        <p:spPr>
          <a:xfrm>
            <a:off x="3733800" y="3505200"/>
            <a:ext cx="609600" cy="349178"/>
          </a:xfrm>
          <a:prstGeom prst="roundRect">
            <a:avLst>
              <a:gd name="adj" fmla="val 10000"/>
            </a:avLst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79" name="Freeform 78"/>
          <p:cNvSpPr/>
          <p:nvPr/>
        </p:nvSpPr>
        <p:spPr>
          <a:xfrm>
            <a:off x="3733800" y="3505200"/>
            <a:ext cx="685800" cy="417467"/>
          </a:xfrm>
          <a:custGeom>
            <a:avLst/>
            <a:gdLst>
              <a:gd name="connsiteX0" fmla="*/ 0 w 549887"/>
              <a:gd name="connsiteY0" fmla="*/ 34918 h 349178"/>
              <a:gd name="connsiteX1" fmla="*/ 10227 w 549887"/>
              <a:gd name="connsiteY1" fmla="*/ 10227 h 349178"/>
              <a:gd name="connsiteX2" fmla="*/ 34918 w 549887"/>
              <a:gd name="connsiteY2" fmla="*/ 0 h 349178"/>
              <a:gd name="connsiteX3" fmla="*/ 514969 w 549887"/>
              <a:gd name="connsiteY3" fmla="*/ 0 h 349178"/>
              <a:gd name="connsiteX4" fmla="*/ 539660 w 549887"/>
              <a:gd name="connsiteY4" fmla="*/ 10227 h 349178"/>
              <a:gd name="connsiteX5" fmla="*/ 549887 w 549887"/>
              <a:gd name="connsiteY5" fmla="*/ 34918 h 349178"/>
              <a:gd name="connsiteX6" fmla="*/ 549887 w 549887"/>
              <a:gd name="connsiteY6" fmla="*/ 314260 h 349178"/>
              <a:gd name="connsiteX7" fmla="*/ 539660 w 549887"/>
              <a:gd name="connsiteY7" fmla="*/ 338951 h 349178"/>
              <a:gd name="connsiteX8" fmla="*/ 514969 w 549887"/>
              <a:gd name="connsiteY8" fmla="*/ 349178 h 349178"/>
              <a:gd name="connsiteX9" fmla="*/ 34918 w 549887"/>
              <a:gd name="connsiteY9" fmla="*/ 349178 h 349178"/>
              <a:gd name="connsiteX10" fmla="*/ 10227 w 549887"/>
              <a:gd name="connsiteY10" fmla="*/ 338951 h 349178"/>
              <a:gd name="connsiteX11" fmla="*/ 0 w 549887"/>
              <a:gd name="connsiteY11" fmla="*/ 314260 h 349178"/>
              <a:gd name="connsiteX12" fmla="*/ 0 w 549887"/>
              <a:gd name="connsiteY12" fmla="*/ 34918 h 349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49887" h="349178">
                <a:moveTo>
                  <a:pt x="0" y="34918"/>
                </a:moveTo>
                <a:cubicBezTo>
                  <a:pt x="0" y="25657"/>
                  <a:pt x="3679" y="16776"/>
                  <a:pt x="10227" y="10227"/>
                </a:cubicBezTo>
                <a:cubicBezTo>
                  <a:pt x="16775" y="3679"/>
                  <a:pt x="25657" y="0"/>
                  <a:pt x="34918" y="0"/>
                </a:cubicBezTo>
                <a:lnTo>
                  <a:pt x="514969" y="0"/>
                </a:lnTo>
                <a:cubicBezTo>
                  <a:pt x="524230" y="0"/>
                  <a:pt x="533111" y="3679"/>
                  <a:pt x="539660" y="10227"/>
                </a:cubicBezTo>
                <a:cubicBezTo>
                  <a:pt x="546208" y="16775"/>
                  <a:pt x="549887" y="25657"/>
                  <a:pt x="549887" y="34918"/>
                </a:cubicBezTo>
                <a:lnTo>
                  <a:pt x="549887" y="314260"/>
                </a:lnTo>
                <a:cubicBezTo>
                  <a:pt x="549887" y="323521"/>
                  <a:pt x="546208" y="332402"/>
                  <a:pt x="539660" y="338951"/>
                </a:cubicBezTo>
                <a:cubicBezTo>
                  <a:pt x="533112" y="345499"/>
                  <a:pt x="524230" y="349178"/>
                  <a:pt x="514969" y="349178"/>
                </a:cubicBezTo>
                <a:lnTo>
                  <a:pt x="34918" y="349178"/>
                </a:lnTo>
                <a:cubicBezTo>
                  <a:pt x="25657" y="349178"/>
                  <a:pt x="16776" y="345499"/>
                  <a:pt x="10227" y="338951"/>
                </a:cubicBezTo>
                <a:cubicBezTo>
                  <a:pt x="3679" y="332403"/>
                  <a:pt x="0" y="323521"/>
                  <a:pt x="0" y="314260"/>
                </a:cubicBezTo>
                <a:lnTo>
                  <a:pt x="0" y="34918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40707" tIns="40707" rIns="40707" bIns="40707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kern="1200" dirty="0" err="1" smtClean="0"/>
              <a:t>Brigada</a:t>
            </a:r>
            <a:endParaRPr lang="en-US" sz="1000" b="1" kern="1200" dirty="0" smtClean="0"/>
          </a:p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kern="1200" dirty="0" smtClean="0"/>
              <a:t> IV</a:t>
            </a:r>
            <a:endParaRPr lang="en-US" sz="1000" b="1" kern="1200" dirty="0"/>
          </a:p>
        </p:txBody>
      </p:sp>
      <p:sp>
        <p:nvSpPr>
          <p:cNvPr id="80" name="Rounded Rectangle 79"/>
          <p:cNvSpPr/>
          <p:nvPr/>
        </p:nvSpPr>
        <p:spPr>
          <a:xfrm>
            <a:off x="3886200" y="4038600"/>
            <a:ext cx="549887" cy="349178"/>
          </a:xfrm>
          <a:prstGeom prst="roundRect">
            <a:avLst>
              <a:gd name="adj" fmla="val 10000"/>
            </a:avLst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1" name="Freeform 80"/>
          <p:cNvSpPr/>
          <p:nvPr/>
        </p:nvSpPr>
        <p:spPr>
          <a:xfrm>
            <a:off x="3810000" y="4038600"/>
            <a:ext cx="633449" cy="393171"/>
          </a:xfrm>
          <a:custGeom>
            <a:avLst/>
            <a:gdLst>
              <a:gd name="connsiteX0" fmla="*/ 0 w 549887"/>
              <a:gd name="connsiteY0" fmla="*/ 34918 h 349178"/>
              <a:gd name="connsiteX1" fmla="*/ 10227 w 549887"/>
              <a:gd name="connsiteY1" fmla="*/ 10227 h 349178"/>
              <a:gd name="connsiteX2" fmla="*/ 34918 w 549887"/>
              <a:gd name="connsiteY2" fmla="*/ 0 h 349178"/>
              <a:gd name="connsiteX3" fmla="*/ 514969 w 549887"/>
              <a:gd name="connsiteY3" fmla="*/ 0 h 349178"/>
              <a:gd name="connsiteX4" fmla="*/ 539660 w 549887"/>
              <a:gd name="connsiteY4" fmla="*/ 10227 h 349178"/>
              <a:gd name="connsiteX5" fmla="*/ 549887 w 549887"/>
              <a:gd name="connsiteY5" fmla="*/ 34918 h 349178"/>
              <a:gd name="connsiteX6" fmla="*/ 549887 w 549887"/>
              <a:gd name="connsiteY6" fmla="*/ 314260 h 349178"/>
              <a:gd name="connsiteX7" fmla="*/ 539660 w 549887"/>
              <a:gd name="connsiteY7" fmla="*/ 338951 h 349178"/>
              <a:gd name="connsiteX8" fmla="*/ 514969 w 549887"/>
              <a:gd name="connsiteY8" fmla="*/ 349178 h 349178"/>
              <a:gd name="connsiteX9" fmla="*/ 34918 w 549887"/>
              <a:gd name="connsiteY9" fmla="*/ 349178 h 349178"/>
              <a:gd name="connsiteX10" fmla="*/ 10227 w 549887"/>
              <a:gd name="connsiteY10" fmla="*/ 338951 h 349178"/>
              <a:gd name="connsiteX11" fmla="*/ 0 w 549887"/>
              <a:gd name="connsiteY11" fmla="*/ 314260 h 349178"/>
              <a:gd name="connsiteX12" fmla="*/ 0 w 549887"/>
              <a:gd name="connsiteY12" fmla="*/ 34918 h 349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49887" h="349178">
                <a:moveTo>
                  <a:pt x="0" y="34918"/>
                </a:moveTo>
                <a:cubicBezTo>
                  <a:pt x="0" y="25657"/>
                  <a:pt x="3679" y="16776"/>
                  <a:pt x="10227" y="10227"/>
                </a:cubicBezTo>
                <a:cubicBezTo>
                  <a:pt x="16775" y="3679"/>
                  <a:pt x="25657" y="0"/>
                  <a:pt x="34918" y="0"/>
                </a:cubicBezTo>
                <a:lnTo>
                  <a:pt x="514969" y="0"/>
                </a:lnTo>
                <a:cubicBezTo>
                  <a:pt x="524230" y="0"/>
                  <a:pt x="533111" y="3679"/>
                  <a:pt x="539660" y="10227"/>
                </a:cubicBezTo>
                <a:cubicBezTo>
                  <a:pt x="546208" y="16775"/>
                  <a:pt x="549887" y="25657"/>
                  <a:pt x="549887" y="34918"/>
                </a:cubicBezTo>
                <a:lnTo>
                  <a:pt x="549887" y="314260"/>
                </a:lnTo>
                <a:cubicBezTo>
                  <a:pt x="549887" y="323521"/>
                  <a:pt x="546208" y="332402"/>
                  <a:pt x="539660" y="338951"/>
                </a:cubicBezTo>
                <a:cubicBezTo>
                  <a:pt x="533112" y="345499"/>
                  <a:pt x="524230" y="349178"/>
                  <a:pt x="514969" y="349178"/>
                </a:cubicBezTo>
                <a:lnTo>
                  <a:pt x="34918" y="349178"/>
                </a:lnTo>
                <a:cubicBezTo>
                  <a:pt x="25657" y="349178"/>
                  <a:pt x="16776" y="345499"/>
                  <a:pt x="10227" y="338951"/>
                </a:cubicBezTo>
                <a:cubicBezTo>
                  <a:pt x="3679" y="332403"/>
                  <a:pt x="0" y="323521"/>
                  <a:pt x="0" y="314260"/>
                </a:cubicBezTo>
                <a:lnTo>
                  <a:pt x="0" y="34918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40707" tIns="40707" rIns="40707" bIns="40707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kern="1200" dirty="0" err="1" smtClean="0"/>
              <a:t>Padurar</a:t>
            </a:r>
            <a:endParaRPr lang="en-US" sz="1000" b="1" kern="1200" dirty="0"/>
          </a:p>
        </p:txBody>
      </p:sp>
      <p:sp>
        <p:nvSpPr>
          <p:cNvPr id="82" name="Rounded Rectangle 81"/>
          <p:cNvSpPr/>
          <p:nvPr/>
        </p:nvSpPr>
        <p:spPr>
          <a:xfrm>
            <a:off x="4572000" y="3505200"/>
            <a:ext cx="549887" cy="349178"/>
          </a:xfrm>
          <a:prstGeom prst="roundRect">
            <a:avLst>
              <a:gd name="adj" fmla="val 10000"/>
            </a:avLst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3" name="Freeform 82"/>
          <p:cNvSpPr/>
          <p:nvPr/>
        </p:nvSpPr>
        <p:spPr>
          <a:xfrm>
            <a:off x="4495800" y="3505200"/>
            <a:ext cx="762000" cy="457200"/>
          </a:xfrm>
          <a:custGeom>
            <a:avLst/>
            <a:gdLst>
              <a:gd name="connsiteX0" fmla="*/ 0 w 549887"/>
              <a:gd name="connsiteY0" fmla="*/ 34918 h 349178"/>
              <a:gd name="connsiteX1" fmla="*/ 10227 w 549887"/>
              <a:gd name="connsiteY1" fmla="*/ 10227 h 349178"/>
              <a:gd name="connsiteX2" fmla="*/ 34918 w 549887"/>
              <a:gd name="connsiteY2" fmla="*/ 0 h 349178"/>
              <a:gd name="connsiteX3" fmla="*/ 514969 w 549887"/>
              <a:gd name="connsiteY3" fmla="*/ 0 h 349178"/>
              <a:gd name="connsiteX4" fmla="*/ 539660 w 549887"/>
              <a:gd name="connsiteY4" fmla="*/ 10227 h 349178"/>
              <a:gd name="connsiteX5" fmla="*/ 549887 w 549887"/>
              <a:gd name="connsiteY5" fmla="*/ 34918 h 349178"/>
              <a:gd name="connsiteX6" fmla="*/ 549887 w 549887"/>
              <a:gd name="connsiteY6" fmla="*/ 314260 h 349178"/>
              <a:gd name="connsiteX7" fmla="*/ 539660 w 549887"/>
              <a:gd name="connsiteY7" fmla="*/ 338951 h 349178"/>
              <a:gd name="connsiteX8" fmla="*/ 514969 w 549887"/>
              <a:gd name="connsiteY8" fmla="*/ 349178 h 349178"/>
              <a:gd name="connsiteX9" fmla="*/ 34918 w 549887"/>
              <a:gd name="connsiteY9" fmla="*/ 349178 h 349178"/>
              <a:gd name="connsiteX10" fmla="*/ 10227 w 549887"/>
              <a:gd name="connsiteY10" fmla="*/ 338951 h 349178"/>
              <a:gd name="connsiteX11" fmla="*/ 0 w 549887"/>
              <a:gd name="connsiteY11" fmla="*/ 314260 h 349178"/>
              <a:gd name="connsiteX12" fmla="*/ 0 w 549887"/>
              <a:gd name="connsiteY12" fmla="*/ 34918 h 349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49887" h="349178">
                <a:moveTo>
                  <a:pt x="0" y="34918"/>
                </a:moveTo>
                <a:cubicBezTo>
                  <a:pt x="0" y="25657"/>
                  <a:pt x="3679" y="16776"/>
                  <a:pt x="10227" y="10227"/>
                </a:cubicBezTo>
                <a:cubicBezTo>
                  <a:pt x="16775" y="3679"/>
                  <a:pt x="25657" y="0"/>
                  <a:pt x="34918" y="0"/>
                </a:cubicBezTo>
                <a:lnTo>
                  <a:pt x="514969" y="0"/>
                </a:lnTo>
                <a:cubicBezTo>
                  <a:pt x="524230" y="0"/>
                  <a:pt x="533111" y="3679"/>
                  <a:pt x="539660" y="10227"/>
                </a:cubicBezTo>
                <a:cubicBezTo>
                  <a:pt x="546208" y="16775"/>
                  <a:pt x="549887" y="25657"/>
                  <a:pt x="549887" y="34918"/>
                </a:cubicBezTo>
                <a:lnTo>
                  <a:pt x="549887" y="314260"/>
                </a:lnTo>
                <a:cubicBezTo>
                  <a:pt x="549887" y="323521"/>
                  <a:pt x="546208" y="332402"/>
                  <a:pt x="539660" y="338951"/>
                </a:cubicBezTo>
                <a:cubicBezTo>
                  <a:pt x="533112" y="345499"/>
                  <a:pt x="524230" y="349178"/>
                  <a:pt x="514969" y="349178"/>
                </a:cubicBezTo>
                <a:lnTo>
                  <a:pt x="34918" y="349178"/>
                </a:lnTo>
                <a:cubicBezTo>
                  <a:pt x="25657" y="349178"/>
                  <a:pt x="16776" y="345499"/>
                  <a:pt x="10227" y="338951"/>
                </a:cubicBezTo>
                <a:cubicBezTo>
                  <a:pt x="3679" y="332403"/>
                  <a:pt x="0" y="323521"/>
                  <a:pt x="0" y="314260"/>
                </a:cubicBezTo>
                <a:lnTo>
                  <a:pt x="0" y="34918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40707" tIns="40707" rIns="40707" bIns="40707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kern="1200" dirty="0" smtClean="0"/>
              <a:t>Plan  + </a:t>
            </a:r>
            <a:r>
              <a:rPr lang="en-US" sz="1000" b="1" kern="1200" dirty="0" err="1" smtClean="0"/>
              <a:t>Cultura</a:t>
            </a:r>
            <a:r>
              <a:rPr lang="en-US" sz="1000" b="1" kern="1200" dirty="0" smtClean="0"/>
              <a:t> Pad</a:t>
            </a:r>
            <a:r>
              <a:rPr lang="en-US" sz="800" kern="1200" dirty="0" smtClean="0"/>
              <a:t>.</a:t>
            </a:r>
            <a:endParaRPr lang="en-US" sz="800" kern="1200" dirty="0"/>
          </a:p>
        </p:txBody>
      </p:sp>
      <p:sp>
        <p:nvSpPr>
          <p:cNvPr id="86" name="Rounded Rectangle 85"/>
          <p:cNvSpPr/>
          <p:nvPr/>
        </p:nvSpPr>
        <p:spPr>
          <a:xfrm>
            <a:off x="6477000" y="3581400"/>
            <a:ext cx="762000" cy="457200"/>
          </a:xfrm>
          <a:prstGeom prst="roundRect">
            <a:avLst>
              <a:gd name="adj" fmla="val 10000"/>
            </a:avLst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7" name="Freeform 86"/>
          <p:cNvSpPr/>
          <p:nvPr/>
        </p:nvSpPr>
        <p:spPr>
          <a:xfrm>
            <a:off x="6477000" y="3505200"/>
            <a:ext cx="762000" cy="533401"/>
          </a:xfrm>
          <a:custGeom>
            <a:avLst/>
            <a:gdLst>
              <a:gd name="connsiteX0" fmla="*/ 0 w 549887"/>
              <a:gd name="connsiteY0" fmla="*/ 54989 h 600244"/>
              <a:gd name="connsiteX1" fmla="*/ 16106 w 549887"/>
              <a:gd name="connsiteY1" fmla="*/ 16106 h 600244"/>
              <a:gd name="connsiteX2" fmla="*/ 54989 w 549887"/>
              <a:gd name="connsiteY2" fmla="*/ 0 h 600244"/>
              <a:gd name="connsiteX3" fmla="*/ 494898 w 549887"/>
              <a:gd name="connsiteY3" fmla="*/ 0 h 600244"/>
              <a:gd name="connsiteX4" fmla="*/ 533781 w 549887"/>
              <a:gd name="connsiteY4" fmla="*/ 16106 h 600244"/>
              <a:gd name="connsiteX5" fmla="*/ 549887 w 549887"/>
              <a:gd name="connsiteY5" fmla="*/ 54989 h 600244"/>
              <a:gd name="connsiteX6" fmla="*/ 549887 w 549887"/>
              <a:gd name="connsiteY6" fmla="*/ 545255 h 600244"/>
              <a:gd name="connsiteX7" fmla="*/ 533781 w 549887"/>
              <a:gd name="connsiteY7" fmla="*/ 584138 h 600244"/>
              <a:gd name="connsiteX8" fmla="*/ 494898 w 549887"/>
              <a:gd name="connsiteY8" fmla="*/ 600244 h 600244"/>
              <a:gd name="connsiteX9" fmla="*/ 54989 w 549887"/>
              <a:gd name="connsiteY9" fmla="*/ 600244 h 600244"/>
              <a:gd name="connsiteX10" fmla="*/ 16106 w 549887"/>
              <a:gd name="connsiteY10" fmla="*/ 584138 h 600244"/>
              <a:gd name="connsiteX11" fmla="*/ 0 w 549887"/>
              <a:gd name="connsiteY11" fmla="*/ 545255 h 600244"/>
              <a:gd name="connsiteX12" fmla="*/ 0 w 549887"/>
              <a:gd name="connsiteY12" fmla="*/ 54989 h 60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49887" h="600244">
                <a:moveTo>
                  <a:pt x="0" y="54989"/>
                </a:moveTo>
                <a:cubicBezTo>
                  <a:pt x="0" y="40405"/>
                  <a:pt x="5794" y="26418"/>
                  <a:pt x="16106" y="16106"/>
                </a:cubicBezTo>
                <a:cubicBezTo>
                  <a:pt x="26418" y="5794"/>
                  <a:pt x="40405" y="0"/>
                  <a:pt x="54989" y="0"/>
                </a:cubicBezTo>
                <a:lnTo>
                  <a:pt x="494898" y="0"/>
                </a:lnTo>
                <a:cubicBezTo>
                  <a:pt x="509482" y="0"/>
                  <a:pt x="523469" y="5794"/>
                  <a:pt x="533781" y="16106"/>
                </a:cubicBezTo>
                <a:cubicBezTo>
                  <a:pt x="544093" y="26418"/>
                  <a:pt x="549887" y="40405"/>
                  <a:pt x="549887" y="54989"/>
                </a:cubicBezTo>
                <a:lnTo>
                  <a:pt x="549887" y="545255"/>
                </a:lnTo>
                <a:cubicBezTo>
                  <a:pt x="549887" y="559839"/>
                  <a:pt x="544094" y="573826"/>
                  <a:pt x="533781" y="584138"/>
                </a:cubicBezTo>
                <a:cubicBezTo>
                  <a:pt x="523469" y="594450"/>
                  <a:pt x="509482" y="600244"/>
                  <a:pt x="494898" y="600244"/>
                </a:cubicBezTo>
                <a:lnTo>
                  <a:pt x="54989" y="600244"/>
                </a:lnTo>
                <a:cubicBezTo>
                  <a:pt x="40405" y="600244"/>
                  <a:pt x="26418" y="594451"/>
                  <a:pt x="16106" y="584138"/>
                </a:cubicBezTo>
                <a:cubicBezTo>
                  <a:pt x="5794" y="573826"/>
                  <a:pt x="0" y="559839"/>
                  <a:pt x="0" y="545255"/>
                </a:cubicBezTo>
                <a:lnTo>
                  <a:pt x="0" y="54989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46586" tIns="46586" rIns="46586" bIns="46586" numCol="1" spcCol="1270" anchor="ctr" anchorCtr="0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kern="1200" dirty="0" err="1" smtClean="0"/>
              <a:t>Resurse</a:t>
            </a:r>
            <a:r>
              <a:rPr lang="en-US" sz="1000" b="1" kern="1200" dirty="0" smtClean="0"/>
              <a:t> </a:t>
            </a:r>
            <a:r>
              <a:rPr lang="en-US" sz="1000" b="1" kern="1200" dirty="0" err="1" smtClean="0"/>
              <a:t>umane</a:t>
            </a:r>
            <a:r>
              <a:rPr lang="en-US" sz="1000" b="1" kern="1200" dirty="0" smtClean="0"/>
              <a:t> </a:t>
            </a:r>
          </a:p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kern="1200" dirty="0" err="1" smtClean="0"/>
              <a:t>Salarizare</a:t>
            </a:r>
            <a:r>
              <a:rPr lang="en-US" sz="1000" b="1" kern="1200" dirty="0" smtClean="0"/>
              <a:t> </a:t>
            </a:r>
          </a:p>
        </p:txBody>
      </p:sp>
      <p:sp>
        <p:nvSpPr>
          <p:cNvPr id="90" name="Rounded Rectangle 89"/>
          <p:cNvSpPr/>
          <p:nvPr/>
        </p:nvSpPr>
        <p:spPr>
          <a:xfrm>
            <a:off x="5562600" y="3581400"/>
            <a:ext cx="549887" cy="283801"/>
          </a:xfrm>
          <a:prstGeom prst="roundRect">
            <a:avLst>
              <a:gd name="adj" fmla="val 10000"/>
            </a:avLst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91" name="Freeform 90"/>
          <p:cNvSpPr/>
          <p:nvPr/>
        </p:nvSpPr>
        <p:spPr>
          <a:xfrm>
            <a:off x="5486400" y="3505200"/>
            <a:ext cx="762000" cy="457200"/>
          </a:xfrm>
          <a:custGeom>
            <a:avLst/>
            <a:gdLst>
              <a:gd name="connsiteX0" fmla="*/ 0 w 549887"/>
              <a:gd name="connsiteY0" fmla="*/ 28380 h 283801"/>
              <a:gd name="connsiteX1" fmla="*/ 8312 w 549887"/>
              <a:gd name="connsiteY1" fmla="*/ 8312 h 283801"/>
              <a:gd name="connsiteX2" fmla="*/ 28380 w 549887"/>
              <a:gd name="connsiteY2" fmla="*/ 0 h 283801"/>
              <a:gd name="connsiteX3" fmla="*/ 521507 w 549887"/>
              <a:gd name="connsiteY3" fmla="*/ 0 h 283801"/>
              <a:gd name="connsiteX4" fmla="*/ 541575 w 549887"/>
              <a:gd name="connsiteY4" fmla="*/ 8312 h 283801"/>
              <a:gd name="connsiteX5" fmla="*/ 549887 w 549887"/>
              <a:gd name="connsiteY5" fmla="*/ 28380 h 283801"/>
              <a:gd name="connsiteX6" fmla="*/ 549887 w 549887"/>
              <a:gd name="connsiteY6" fmla="*/ 255421 h 283801"/>
              <a:gd name="connsiteX7" fmla="*/ 541575 w 549887"/>
              <a:gd name="connsiteY7" fmla="*/ 275489 h 283801"/>
              <a:gd name="connsiteX8" fmla="*/ 521507 w 549887"/>
              <a:gd name="connsiteY8" fmla="*/ 283801 h 283801"/>
              <a:gd name="connsiteX9" fmla="*/ 28380 w 549887"/>
              <a:gd name="connsiteY9" fmla="*/ 283801 h 283801"/>
              <a:gd name="connsiteX10" fmla="*/ 8312 w 549887"/>
              <a:gd name="connsiteY10" fmla="*/ 275489 h 283801"/>
              <a:gd name="connsiteX11" fmla="*/ 0 w 549887"/>
              <a:gd name="connsiteY11" fmla="*/ 255421 h 283801"/>
              <a:gd name="connsiteX12" fmla="*/ 0 w 549887"/>
              <a:gd name="connsiteY12" fmla="*/ 28380 h 283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49887" h="283801">
                <a:moveTo>
                  <a:pt x="0" y="28380"/>
                </a:moveTo>
                <a:cubicBezTo>
                  <a:pt x="0" y="20853"/>
                  <a:pt x="2990" y="13635"/>
                  <a:pt x="8312" y="8312"/>
                </a:cubicBezTo>
                <a:cubicBezTo>
                  <a:pt x="13634" y="2990"/>
                  <a:pt x="20853" y="0"/>
                  <a:pt x="28380" y="0"/>
                </a:cubicBezTo>
                <a:lnTo>
                  <a:pt x="521507" y="0"/>
                </a:lnTo>
                <a:cubicBezTo>
                  <a:pt x="529034" y="0"/>
                  <a:pt x="536252" y="2990"/>
                  <a:pt x="541575" y="8312"/>
                </a:cubicBezTo>
                <a:cubicBezTo>
                  <a:pt x="546897" y="13634"/>
                  <a:pt x="549887" y="20853"/>
                  <a:pt x="549887" y="28380"/>
                </a:cubicBezTo>
                <a:lnTo>
                  <a:pt x="549887" y="255421"/>
                </a:lnTo>
                <a:cubicBezTo>
                  <a:pt x="549887" y="262948"/>
                  <a:pt x="546897" y="270166"/>
                  <a:pt x="541575" y="275489"/>
                </a:cubicBezTo>
                <a:cubicBezTo>
                  <a:pt x="536253" y="280811"/>
                  <a:pt x="529034" y="283801"/>
                  <a:pt x="521507" y="283801"/>
                </a:cubicBezTo>
                <a:lnTo>
                  <a:pt x="28380" y="283801"/>
                </a:lnTo>
                <a:cubicBezTo>
                  <a:pt x="20853" y="283801"/>
                  <a:pt x="13635" y="280811"/>
                  <a:pt x="8312" y="275489"/>
                </a:cubicBezTo>
                <a:cubicBezTo>
                  <a:pt x="2990" y="270167"/>
                  <a:pt x="0" y="262948"/>
                  <a:pt x="0" y="255421"/>
                </a:cubicBezTo>
                <a:lnTo>
                  <a:pt x="0" y="28380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8792" tIns="38792" rIns="38792" bIns="38792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kern="1200" dirty="0" err="1" smtClean="0"/>
              <a:t>Productie</a:t>
            </a:r>
            <a:r>
              <a:rPr lang="en-US" sz="1000" b="1" kern="1200" dirty="0" smtClean="0"/>
              <a:t>+</a:t>
            </a:r>
          </a:p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kern="1200" dirty="0" err="1" smtClean="0"/>
              <a:t>Drumuri</a:t>
            </a:r>
            <a:r>
              <a:rPr lang="en-US" sz="1000" b="1" kern="1200" dirty="0" smtClean="0"/>
              <a:t> </a:t>
            </a:r>
            <a:endParaRPr lang="en-US" sz="1000" b="1" kern="1200" dirty="0"/>
          </a:p>
        </p:txBody>
      </p:sp>
      <p:sp>
        <p:nvSpPr>
          <p:cNvPr id="95" name="Freeform 94"/>
          <p:cNvSpPr/>
          <p:nvPr/>
        </p:nvSpPr>
        <p:spPr>
          <a:xfrm>
            <a:off x="5562600" y="4114800"/>
            <a:ext cx="609600" cy="457200"/>
          </a:xfrm>
          <a:custGeom>
            <a:avLst/>
            <a:gdLst>
              <a:gd name="connsiteX0" fmla="*/ 0 w 549887"/>
              <a:gd name="connsiteY0" fmla="*/ 27529 h 275285"/>
              <a:gd name="connsiteX1" fmla="*/ 8063 w 549887"/>
              <a:gd name="connsiteY1" fmla="*/ 8063 h 275285"/>
              <a:gd name="connsiteX2" fmla="*/ 27529 w 549887"/>
              <a:gd name="connsiteY2" fmla="*/ 0 h 275285"/>
              <a:gd name="connsiteX3" fmla="*/ 522358 w 549887"/>
              <a:gd name="connsiteY3" fmla="*/ 0 h 275285"/>
              <a:gd name="connsiteX4" fmla="*/ 541824 w 549887"/>
              <a:gd name="connsiteY4" fmla="*/ 8063 h 275285"/>
              <a:gd name="connsiteX5" fmla="*/ 549887 w 549887"/>
              <a:gd name="connsiteY5" fmla="*/ 27529 h 275285"/>
              <a:gd name="connsiteX6" fmla="*/ 549887 w 549887"/>
              <a:gd name="connsiteY6" fmla="*/ 247756 h 275285"/>
              <a:gd name="connsiteX7" fmla="*/ 541824 w 549887"/>
              <a:gd name="connsiteY7" fmla="*/ 267222 h 275285"/>
              <a:gd name="connsiteX8" fmla="*/ 522358 w 549887"/>
              <a:gd name="connsiteY8" fmla="*/ 275285 h 275285"/>
              <a:gd name="connsiteX9" fmla="*/ 27529 w 549887"/>
              <a:gd name="connsiteY9" fmla="*/ 275285 h 275285"/>
              <a:gd name="connsiteX10" fmla="*/ 8063 w 549887"/>
              <a:gd name="connsiteY10" fmla="*/ 267222 h 275285"/>
              <a:gd name="connsiteX11" fmla="*/ 0 w 549887"/>
              <a:gd name="connsiteY11" fmla="*/ 247756 h 275285"/>
              <a:gd name="connsiteX12" fmla="*/ 0 w 549887"/>
              <a:gd name="connsiteY12" fmla="*/ 27529 h 275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49887" h="275285">
                <a:moveTo>
                  <a:pt x="0" y="27529"/>
                </a:moveTo>
                <a:cubicBezTo>
                  <a:pt x="0" y="20228"/>
                  <a:pt x="2900" y="13226"/>
                  <a:pt x="8063" y="8063"/>
                </a:cubicBezTo>
                <a:cubicBezTo>
                  <a:pt x="13226" y="2900"/>
                  <a:pt x="20228" y="0"/>
                  <a:pt x="27529" y="0"/>
                </a:cubicBezTo>
                <a:lnTo>
                  <a:pt x="522358" y="0"/>
                </a:lnTo>
                <a:cubicBezTo>
                  <a:pt x="529659" y="0"/>
                  <a:pt x="536661" y="2900"/>
                  <a:pt x="541824" y="8063"/>
                </a:cubicBezTo>
                <a:cubicBezTo>
                  <a:pt x="546987" y="13226"/>
                  <a:pt x="549887" y="20228"/>
                  <a:pt x="549887" y="27529"/>
                </a:cubicBezTo>
                <a:lnTo>
                  <a:pt x="549887" y="247756"/>
                </a:lnTo>
                <a:cubicBezTo>
                  <a:pt x="549887" y="255057"/>
                  <a:pt x="546987" y="262059"/>
                  <a:pt x="541824" y="267222"/>
                </a:cubicBezTo>
                <a:cubicBezTo>
                  <a:pt x="536661" y="272385"/>
                  <a:pt x="529659" y="275285"/>
                  <a:pt x="522358" y="275285"/>
                </a:cubicBezTo>
                <a:lnTo>
                  <a:pt x="27529" y="275285"/>
                </a:lnTo>
                <a:cubicBezTo>
                  <a:pt x="20228" y="275285"/>
                  <a:pt x="13226" y="272385"/>
                  <a:pt x="8063" y="267222"/>
                </a:cubicBezTo>
                <a:cubicBezTo>
                  <a:pt x="2900" y="262059"/>
                  <a:pt x="0" y="255057"/>
                  <a:pt x="0" y="247756"/>
                </a:cubicBezTo>
                <a:lnTo>
                  <a:pt x="0" y="27529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0923" tIns="30923" rIns="30923" bIns="30923" numCol="1" spcCol="1270" anchor="ctr" anchorCtr="0">
            <a:noAutofit/>
          </a:bodyPr>
          <a:lstStyle/>
          <a:p>
            <a:pPr lvl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kern="1200" dirty="0" err="1" smtClean="0"/>
              <a:t>Paznic</a:t>
            </a:r>
            <a:endParaRPr lang="en-US" sz="1000" b="1" kern="1200" dirty="0"/>
          </a:p>
        </p:txBody>
      </p:sp>
      <p:sp>
        <p:nvSpPr>
          <p:cNvPr id="96" name="Rounded Rectangle 95"/>
          <p:cNvSpPr/>
          <p:nvPr/>
        </p:nvSpPr>
        <p:spPr>
          <a:xfrm>
            <a:off x="5105400" y="2590800"/>
            <a:ext cx="533400" cy="152400"/>
          </a:xfrm>
          <a:prstGeom prst="roundRect">
            <a:avLst>
              <a:gd name="adj" fmla="val 10000"/>
            </a:avLst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97" name="Freeform 96"/>
          <p:cNvSpPr/>
          <p:nvPr/>
        </p:nvSpPr>
        <p:spPr>
          <a:xfrm>
            <a:off x="5029200" y="2438400"/>
            <a:ext cx="685800" cy="381000"/>
          </a:xfrm>
          <a:custGeom>
            <a:avLst/>
            <a:gdLst>
              <a:gd name="connsiteX0" fmla="*/ 0 w 549887"/>
              <a:gd name="connsiteY0" fmla="*/ 41754 h 417540"/>
              <a:gd name="connsiteX1" fmla="*/ 12230 w 549887"/>
              <a:gd name="connsiteY1" fmla="*/ 12229 h 417540"/>
              <a:gd name="connsiteX2" fmla="*/ 41755 w 549887"/>
              <a:gd name="connsiteY2" fmla="*/ 0 h 417540"/>
              <a:gd name="connsiteX3" fmla="*/ 508133 w 549887"/>
              <a:gd name="connsiteY3" fmla="*/ 0 h 417540"/>
              <a:gd name="connsiteX4" fmla="*/ 537658 w 549887"/>
              <a:gd name="connsiteY4" fmla="*/ 12230 h 417540"/>
              <a:gd name="connsiteX5" fmla="*/ 549887 w 549887"/>
              <a:gd name="connsiteY5" fmla="*/ 41755 h 417540"/>
              <a:gd name="connsiteX6" fmla="*/ 549887 w 549887"/>
              <a:gd name="connsiteY6" fmla="*/ 375786 h 417540"/>
              <a:gd name="connsiteX7" fmla="*/ 537658 w 549887"/>
              <a:gd name="connsiteY7" fmla="*/ 405311 h 417540"/>
              <a:gd name="connsiteX8" fmla="*/ 508133 w 549887"/>
              <a:gd name="connsiteY8" fmla="*/ 417540 h 417540"/>
              <a:gd name="connsiteX9" fmla="*/ 41754 w 549887"/>
              <a:gd name="connsiteY9" fmla="*/ 417540 h 417540"/>
              <a:gd name="connsiteX10" fmla="*/ 12229 w 549887"/>
              <a:gd name="connsiteY10" fmla="*/ 405311 h 417540"/>
              <a:gd name="connsiteX11" fmla="*/ 0 w 549887"/>
              <a:gd name="connsiteY11" fmla="*/ 375786 h 417540"/>
              <a:gd name="connsiteX12" fmla="*/ 0 w 549887"/>
              <a:gd name="connsiteY12" fmla="*/ 41754 h 417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49887" h="417540">
                <a:moveTo>
                  <a:pt x="0" y="41754"/>
                </a:moveTo>
                <a:cubicBezTo>
                  <a:pt x="0" y="30680"/>
                  <a:pt x="4399" y="20060"/>
                  <a:pt x="12230" y="12229"/>
                </a:cubicBezTo>
                <a:cubicBezTo>
                  <a:pt x="20060" y="4399"/>
                  <a:pt x="30681" y="0"/>
                  <a:pt x="41755" y="0"/>
                </a:cubicBezTo>
                <a:lnTo>
                  <a:pt x="508133" y="0"/>
                </a:lnTo>
                <a:cubicBezTo>
                  <a:pt x="519207" y="0"/>
                  <a:pt x="529827" y="4399"/>
                  <a:pt x="537658" y="12230"/>
                </a:cubicBezTo>
                <a:cubicBezTo>
                  <a:pt x="545488" y="20060"/>
                  <a:pt x="549887" y="30681"/>
                  <a:pt x="549887" y="41755"/>
                </a:cubicBezTo>
                <a:lnTo>
                  <a:pt x="549887" y="375786"/>
                </a:lnTo>
                <a:cubicBezTo>
                  <a:pt x="549887" y="386860"/>
                  <a:pt x="545488" y="397480"/>
                  <a:pt x="537658" y="405311"/>
                </a:cubicBezTo>
                <a:cubicBezTo>
                  <a:pt x="529828" y="413141"/>
                  <a:pt x="519207" y="417540"/>
                  <a:pt x="508133" y="417540"/>
                </a:cubicBezTo>
                <a:lnTo>
                  <a:pt x="41754" y="417540"/>
                </a:lnTo>
                <a:cubicBezTo>
                  <a:pt x="30680" y="417540"/>
                  <a:pt x="20060" y="413141"/>
                  <a:pt x="12229" y="405311"/>
                </a:cubicBezTo>
                <a:cubicBezTo>
                  <a:pt x="4399" y="397481"/>
                  <a:pt x="0" y="386860"/>
                  <a:pt x="0" y="375786"/>
                </a:cubicBezTo>
                <a:lnTo>
                  <a:pt x="0" y="41754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42709" tIns="42709" rIns="42709" bIns="42709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b="1" kern="1200" dirty="0" err="1" smtClean="0"/>
              <a:t>Inginer</a:t>
            </a:r>
            <a:r>
              <a:rPr lang="en-US" sz="1100" b="1" kern="1200" dirty="0" smtClean="0"/>
              <a:t> </a:t>
            </a:r>
            <a:r>
              <a:rPr lang="en-US" sz="1100" b="1" kern="1200" dirty="0" err="1" smtClean="0"/>
              <a:t>sef</a:t>
            </a:r>
            <a:endParaRPr lang="en-US" sz="1100" b="1" kern="1200" dirty="0"/>
          </a:p>
        </p:txBody>
      </p:sp>
      <p:sp>
        <p:nvSpPr>
          <p:cNvPr id="102" name="Rounded Rectangle 101"/>
          <p:cNvSpPr/>
          <p:nvPr/>
        </p:nvSpPr>
        <p:spPr>
          <a:xfrm>
            <a:off x="7391400" y="3505200"/>
            <a:ext cx="838200" cy="533400"/>
          </a:xfrm>
          <a:prstGeom prst="roundRect">
            <a:avLst>
              <a:gd name="adj" fmla="val 10000"/>
            </a:avLst>
          </a:prstGeom>
          <a:ln>
            <a:solidFill>
              <a:schemeClr val="accent1">
                <a:alpha val="9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sz="1000" b="1" dirty="0" smtClean="0">
                <a:solidFill>
                  <a:schemeClr val="tx1"/>
                </a:solidFill>
              </a:rPr>
              <a:t>Control </a:t>
            </a:r>
            <a:r>
              <a:rPr lang="en-US" sz="1000" b="1" dirty="0" err="1" smtClean="0">
                <a:solidFill>
                  <a:schemeClr val="tx1"/>
                </a:solidFill>
              </a:rPr>
              <a:t>silvic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105" name="Freeform 104"/>
          <p:cNvSpPr/>
          <p:nvPr/>
        </p:nvSpPr>
        <p:spPr>
          <a:xfrm>
            <a:off x="8382000" y="3505200"/>
            <a:ext cx="990600" cy="533400"/>
          </a:xfrm>
          <a:custGeom>
            <a:avLst/>
            <a:gdLst>
              <a:gd name="connsiteX0" fmla="*/ 0 w 549887"/>
              <a:gd name="connsiteY0" fmla="*/ 28924 h 289235"/>
              <a:gd name="connsiteX1" fmla="*/ 8472 w 549887"/>
              <a:gd name="connsiteY1" fmla="*/ 8472 h 289235"/>
              <a:gd name="connsiteX2" fmla="*/ 28924 w 549887"/>
              <a:gd name="connsiteY2" fmla="*/ 0 h 289235"/>
              <a:gd name="connsiteX3" fmla="*/ 520963 w 549887"/>
              <a:gd name="connsiteY3" fmla="*/ 0 h 289235"/>
              <a:gd name="connsiteX4" fmla="*/ 541415 w 549887"/>
              <a:gd name="connsiteY4" fmla="*/ 8472 h 289235"/>
              <a:gd name="connsiteX5" fmla="*/ 549887 w 549887"/>
              <a:gd name="connsiteY5" fmla="*/ 28924 h 289235"/>
              <a:gd name="connsiteX6" fmla="*/ 549887 w 549887"/>
              <a:gd name="connsiteY6" fmla="*/ 260311 h 289235"/>
              <a:gd name="connsiteX7" fmla="*/ 541415 w 549887"/>
              <a:gd name="connsiteY7" fmla="*/ 280763 h 289235"/>
              <a:gd name="connsiteX8" fmla="*/ 520963 w 549887"/>
              <a:gd name="connsiteY8" fmla="*/ 289235 h 289235"/>
              <a:gd name="connsiteX9" fmla="*/ 28924 w 549887"/>
              <a:gd name="connsiteY9" fmla="*/ 289235 h 289235"/>
              <a:gd name="connsiteX10" fmla="*/ 8472 w 549887"/>
              <a:gd name="connsiteY10" fmla="*/ 280763 h 289235"/>
              <a:gd name="connsiteX11" fmla="*/ 0 w 549887"/>
              <a:gd name="connsiteY11" fmla="*/ 260311 h 289235"/>
              <a:gd name="connsiteX12" fmla="*/ 0 w 549887"/>
              <a:gd name="connsiteY12" fmla="*/ 28924 h 289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49887" h="289235">
                <a:moveTo>
                  <a:pt x="0" y="28924"/>
                </a:moveTo>
                <a:cubicBezTo>
                  <a:pt x="0" y="21253"/>
                  <a:pt x="3047" y="13896"/>
                  <a:pt x="8472" y="8472"/>
                </a:cubicBezTo>
                <a:cubicBezTo>
                  <a:pt x="13896" y="3048"/>
                  <a:pt x="21253" y="0"/>
                  <a:pt x="28924" y="0"/>
                </a:cubicBezTo>
                <a:lnTo>
                  <a:pt x="520963" y="0"/>
                </a:lnTo>
                <a:cubicBezTo>
                  <a:pt x="528634" y="0"/>
                  <a:pt x="535991" y="3047"/>
                  <a:pt x="541415" y="8472"/>
                </a:cubicBezTo>
                <a:cubicBezTo>
                  <a:pt x="546839" y="13896"/>
                  <a:pt x="549887" y="21253"/>
                  <a:pt x="549887" y="28924"/>
                </a:cubicBezTo>
                <a:lnTo>
                  <a:pt x="549887" y="260311"/>
                </a:lnTo>
                <a:cubicBezTo>
                  <a:pt x="549887" y="267982"/>
                  <a:pt x="546840" y="275339"/>
                  <a:pt x="541415" y="280763"/>
                </a:cubicBezTo>
                <a:cubicBezTo>
                  <a:pt x="535991" y="286187"/>
                  <a:pt x="528634" y="289235"/>
                  <a:pt x="520963" y="289235"/>
                </a:cubicBezTo>
                <a:lnTo>
                  <a:pt x="28924" y="289235"/>
                </a:lnTo>
                <a:cubicBezTo>
                  <a:pt x="21253" y="289235"/>
                  <a:pt x="13896" y="286188"/>
                  <a:pt x="8472" y="280763"/>
                </a:cubicBezTo>
                <a:cubicBezTo>
                  <a:pt x="3048" y="275339"/>
                  <a:pt x="0" y="267982"/>
                  <a:pt x="0" y="260311"/>
                </a:cubicBezTo>
                <a:lnTo>
                  <a:pt x="0" y="28924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31331" tIns="31331" rIns="31331" bIns="31331" numCol="1" spcCol="1270" anchor="ctr" anchorCtr="0">
            <a:noAutofit/>
          </a:bodyPr>
          <a:lstStyle/>
          <a:p>
            <a:pPr lvl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kern="1200" dirty="0" smtClean="0"/>
              <a:t>Control </a:t>
            </a:r>
            <a:r>
              <a:rPr lang="en-US" sz="1000" b="1" kern="1200" dirty="0" err="1" smtClean="0"/>
              <a:t>arii</a:t>
            </a:r>
            <a:r>
              <a:rPr lang="en-US" sz="1000" b="1" kern="1200" dirty="0" smtClean="0"/>
              <a:t> </a:t>
            </a:r>
            <a:r>
              <a:rPr lang="en-US" sz="1000" b="1" kern="1200" dirty="0" err="1" smtClean="0"/>
              <a:t>protejate</a:t>
            </a:r>
            <a:endParaRPr lang="en-US" sz="1000" b="1" kern="1200" dirty="0" smtClean="0"/>
          </a:p>
          <a:p>
            <a:pPr lvl="0" algn="ctr" defTabSz="266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dirty="0" err="1" smtClean="0"/>
              <a:t>Paza</a:t>
            </a:r>
            <a:r>
              <a:rPr lang="en-US" sz="1000" b="1" dirty="0" smtClean="0"/>
              <a:t> </a:t>
            </a:r>
            <a:r>
              <a:rPr lang="en-US" sz="1000" b="1" dirty="0" err="1" smtClean="0"/>
              <a:t>si</a:t>
            </a:r>
            <a:r>
              <a:rPr lang="en-US" sz="1000" b="1" dirty="0" smtClean="0"/>
              <a:t> </a:t>
            </a:r>
            <a:r>
              <a:rPr lang="en-US" sz="1000" b="1" dirty="0" err="1" smtClean="0"/>
              <a:t>protectie</a:t>
            </a:r>
            <a:endParaRPr lang="en-US" sz="1000" b="1" kern="1200" dirty="0"/>
          </a:p>
        </p:txBody>
      </p:sp>
      <p:sp>
        <p:nvSpPr>
          <p:cNvPr id="124" name="TextBox 123"/>
          <p:cNvSpPr txBox="1"/>
          <p:nvPr/>
        </p:nvSpPr>
        <p:spPr>
          <a:xfrm>
            <a:off x="381000" y="304801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ORGANIGRAMA OCOLULUI SILVIC MUNICIPAL BAIA MARE R.A.</a:t>
            </a:r>
          </a:p>
          <a:p>
            <a:endParaRPr lang="en-US" sz="1200" b="1" dirty="0"/>
          </a:p>
        </p:txBody>
      </p:sp>
      <p:sp>
        <p:nvSpPr>
          <p:cNvPr id="103" name="Rounded Rectangle 102"/>
          <p:cNvSpPr/>
          <p:nvPr/>
        </p:nvSpPr>
        <p:spPr>
          <a:xfrm>
            <a:off x="457200" y="4648200"/>
            <a:ext cx="685800" cy="381000"/>
          </a:xfrm>
          <a:prstGeom prst="roundRect">
            <a:avLst>
              <a:gd name="adj" fmla="val 1000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sz="1000" b="1" dirty="0" err="1" smtClean="0">
                <a:solidFill>
                  <a:schemeClr val="tx1"/>
                </a:solidFill>
              </a:rPr>
              <a:t>Ingrijitor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106" name="Rounded Rectangle 105"/>
          <p:cNvSpPr/>
          <p:nvPr/>
        </p:nvSpPr>
        <p:spPr>
          <a:xfrm>
            <a:off x="1981200" y="6096000"/>
            <a:ext cx="685800" cy="381000"/>
          </a:xfrm>
          <a:prstGeom prst="roundRect">
            <a:avLst>
              <a:gd name="adj" fmla="val 1000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n-US" sz="1000" b="1" dirty="0" err="1" smtClean="0">
                <a:solidFill>
                  <a:schemeClr val="tx1"/>
                </a:solidFill>
              </a:rPr>
              <a:t>Padurar</a:t>
            </a:r>
            <a:endParaRPr lang="en-US" sz="1000" b="1" dirty="0">
              <a:solidFill>
                <a:schemeClr val="tx1"/>
              </a:solidFill>
            </a:endParaRPr>
          </a:p>
        </p:txBody>
      </p:sp>
      <p:cxnSp>
        <p:nvCxnSpPr>
          <p:cNvPr id="118" name="Straight Connector 117"/>
          <p:cNvCxnSpPr/>
          <p:nvPr/>
        </p:nvCxnSpPr>
        <p:spPr>
          <a:xfrm>
            <a:off x="5181600" y="2057400"/>
            <a:ext cx="29718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rot="10800000" flipV="1">
            <a:off x="4267200" y="2286000"/>
            <a:ext cx="3048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4953000" y="2286000"/>
            <a:ext cx="2286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>
            <a:off x="5715000" y="2667000"/>
            <a:ext cx="1828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/>
          <p:nvPr/>
        </p:nvCxnSpPr>
        <p:spPr>
          <a:xfrm>
            <a:off x="4572000" y="2667000"/>
            <a:ext cx="45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>
            <a:endCxn id="102" idx="0"/>
          </p:cNvCxnSpPr>
          <p:nvPr/>
        </p:nvCxnSpPr>
        <p:spPr>
          <a:xfrm rot="5400000">
            <a:off x="7753350" y="3257550"/>
            <a:ext cx="304800" cy="190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16200000" flipH="1">
            <a:off x="8496300" y="3238500"/>
            <a:ext cx="3048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/>
          <p:nvPr/>
        </p:nvCxnSpPr>
        <p:spPr>
          <a:xfrm>
            <a:off x="838200" y="3352800"/>
            <a:ext cx="5943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/>
          <p:nvPr/>
        </p:nvCxnSpPr>
        <p:spPr>
          <a:xfrm rot="5400000" flipH="1" flipV="1">
            <a:off x="762000" y="3429000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/>
          <p:cNvCxnSpPr/>
          <p:nvPr/>
        </p:nvCxnSpPr>
        <p:spPr>
          <a:xfrm rot="5400000" flipH="1" flipV="1">
            <a:off x="1524000" y="3429000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/>
          <p:cNvCxnSpPr/>
          <p:nvPr/>
        </p:nvCxnSpPr>
        <p:spPr>
          <a:xfrm rot="5400000" flipH="1" flipV="1">
            <a:off x="2209800" y="3429000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/>
          <p:nvPr/>
        </p:nvCxnSpPr>
        <p:spPr>
          <a:xfrm rot="5400000" flipH="1" flipV="1">
            <a:off x="3048000" y="3429000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/>
          <p:cNvCxnSpPr/>
          <p:nvPr/>
        </p:nvCxnSpPr>
        <p:spPr>
          <a:xfrm rot="5400000" flipH="1" flipV="1">
            <a:off x="4038600" y="3429000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/>
          <p:nvPr/>
        </p:nvCxnSpPr>
        <p:spPr>
          <a:xfrm rot="5400000" flipH="1" flipV="1">
            <a:off x="5791200" y="3429000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/>
          <p:cNvCxnSpPr/>
          <p:nvPr/>
        </p:nvCxnSpPr>
        <p:spPr>
          <a:xfrm rot="5400000" flipH="1" flipV="1">
            <a:off x="6705600" y="3429000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Connector 164"/>
          <p:cNvCxnSpPr/>
          <p:nvPr/>
        </p:nvCxnSpPr>
        <p:spPr>
          <a:xfrm rot="5400000" flipH="1" flipV="1">
            <a:off x="5791200" y="4038600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/>
          <p:cNvCxnSpPr/>
          <p:nvPr/>
        </p:nvCxnSpPr>
        <p:spPr>
          <a:xfrm rot="5400000" flipH="1" flipV="1">
            <a:off x="666750" y="4514850"/>
            <a:ext cx="228600" cy="38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/>
          <p:cNvCxnSpPr/>
          <p:nvPr/>
        </p:nvCxnSpPr>
        <p:spPr>
          <a:xfrm rot="5400000">
            <a:off x="4381500" y="30099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/>
          <p:cNvCxnSpPr/>
          <p:nvPr/>
        </p:nvCxnSpPr>
        <p:spPr>
          <a:xfrm rot="5400000">
            <a:off x="2286000" y="6019800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rot="5400000">
            <a:off x="4800600" y="3429000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rot="5400000" flipH="1" flipV="1">
            <a:off x="4038600" y="3962400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>
            <a:off x="8077200" y="228600"/>
            <a:ext cx="1371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/>
              <a:t>Anexa</a:t>
            </a:r>
            <a:r>
              <a:rPr lang="en-US" sz="1200" dirty="0" smtClean="0"/>
              <a:t> nr. 2</a:t>
            </a:r>
            <a:endParaRPr lang="en-US" sz="1200" dirty="0"/>
          </a:p>
        </p:txBody>
      </p:sp>
      <p:sp>
        <p:nvSpPr>
          <p:cNvPr id="39" name="Freeform 38"/>
          <p:cNvSpPr/>
          <p:nvPr/>
        </p:nvSpPr>
        <p:spPr>
          <a:xfrm>
            <a:off x="4343400" y="1905000"/>
            <a:ext cx="826084" cy="381000"/>
          </a:xfrm>
          <a:custGeom>
            <a:avLst/>
            <a:gdLst>
              <a:gd name="connsiteX0" fmla="*/ 0 w 826084"/>
              <a:gd name="connsiteY0" fmla="*/ 57821 h 578208"/>
              <a:gd name="connsiteX1" fmla="*/ 16935 w 826084"/>
              <a:gd name="connsiteY1" fmla="*/ 16935 h 578208"/>
              <a:gd name="connsiteX2" fmla="*/ 57821 w 826084"/>
              <a:gd name="connsiteY2" fmla="*/ 0 h 578208"/>
              <a:gd name="connsiteX3" fmla="*/ 768263 w 826084"/>
              <a:gd name="connsiteY3" fmla="*/ 0 h 578208"/>
              <a:gd name="connsiteX4" fmla="*/ 809149 w 826084"/>
              <a:gd name="connsiteY4" fmla="*/ 16935 h 578208"/>
              <a:gd name="connsiteX5" fmla="*/ 826084 w 826084"/>
              <a:gd name="connsiteY5" fmla="*/ 57821 h 578208"/>
              <a:gd name="connsiteX6" fmla="*/ 826084 w 826084"/>
              <a:gd name="connsiteY6" fmla="*/ 520387 h 578208"/>
              <a:gd name="connsiteX7" fmla="*/ 809149 w 826084"/>
              <a:gd name="connsiteY7" fmla="*/ 561273 h 578208"/>
              <a:gd name="connsiteX8" fmla="*/ 768263 w 826084"/>
              <a:gd name="connsiteY8" fmla="*/ 578208 h 578208"/>
              <a:gd name="connsiteX9" fmla="*/ 57821 w 826084"/>
              <a:gd name="connsiteY9" fmla="*/ 578208 h 578208"/>
              <a:gd name="connsiteX10" fmla="*/ 16935 w 826084"/>
              <a:gd name="connsiteY10" fmla="*/ 561273 h 578208"/>
              <a:gd name="connsiteX11" fmla="*/ 0 w 826084"/>
              <a:gd name="connsiteY11" fmla="*/ 520387 h 578208"/>
              <a:gd name="connsiteX12" fmla="*/ 0 w 826084"/>
              <a:gd name="connsiteY12" fmla="*/ 57821 h 5782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26084" h="578208">
                <a:moveTo>
                  <a:pt x="0" y="57821"/>
                </a:moveTo>
                <a:cubicBezTo>
                  <a:pt x="0" y="42486"/>
                  <a:pt x="6092" y="27779"/>
                  <a:pt x="16935" y="16935"/>
                </a:cubicBezTo>
                <a:cubicBezTo>
                  <a:pt x="27779" y="6091"/>
                  <a:pt x="42486" y="0"/>
                  <a:pt x="57821" y="0"/>
                </a:cubicBezTo>
                <a:lnTo>
                  <a:pt x="768263" y="0"/>
                </a:lnTo>
                <a:cubicBezTo>
                  <a:pt x="783598" y="0"/>
                  <a:pt x="798305" y="6092"/>
                  <a:pt x="809149" y="16935"/>
                </a:cubicBezTo>
                <a:cubicBezTo>
                  <a:pt x="819993" y="27779"/>
                  <a:pt x="826084" y="42486"/>
                  <a:pt x="826084" y="57821"/>
                </a:cubicBezTo>
                <a:lnTo>
                  <a:pt x="826084" y="520387"/>
                </a:lnTo>
                <a:cubicBezTo>
                  <a:pt x="826084" y="535722"/>
                  <a:pt x="819992" y="550429"/>
                  <a:pt x="809149" y="561273"/>
                </a:cubicBezTo>
                <a:cubicBezTo>
                  <a:pt x="798305" y="572117"/>
                  <a:pt x="783598" y="578208"/>
                  <a:pt x="768263" y="578208"/>
                </a:cubicBezTo>
                <a:lnTo>
                  <a:pt x="57821" y="578208"/>
                </a:lnTo>
                <a:cubicBezTo>
                  <a:pt x="42486" y="578208"/>
                  <a:pt x="27779" y="572116"/>
                  <a:pt x="16935" y="561273"/>
                </a:cubicBezTo>
                <a:cubicBezTo>
                  <a:pt x="6091" y="550429"/>
                  <a:pt x="0" y="535722"/>
                  <a:pt x="0" y="520387"/>
                </a:cubicBezTo>
                <a:lnTo>
                  <a:pt x="0" y="57821"/>
                </a:lnTo>
                <a:close/>
              </a:path>
            </a:pathLst>
          </a:cu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47415" tIns="47415" rIns="47415" bIns="47415" numCol="1" spcCol="1270" anchor="ctr" anchorCtr="0">
            <a:noAutofit/>
          </a:bodyPr>
          <a:lstStyle/>
          <a:p>
            <a:pPr lvl="0"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kern="1200" dirty="0" smtClean="0"/>
              <a:t>SEF OCOL</a:t>
            </a:r>
            <a:endParaRPr lang="en-US" sz="1200" b="1" kern="1200" dirty="0"/>
          </a:p>
        </p:txBody>
      </p:sp>
      <p:sp>
        <p:nvSpPr>
          <p:cNvPr id="100" name="Rectangle 99"/>
          <p:cNvSpPr/>
          <p:nvPr/>
        </p:nvSpPr>
        <p:spPr>
          <a:xfrm>
            <a:off x="3962400" y="990600"/>
            <a:ext cx="1600200" cy="457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CONSILIUL DE ADMINISTRATIE </a:t>
            </a:r>
            <a:endParaRPr lang="en-US" sz="1400" b="1" dirty="0"/>
          </a:p>
        </p:txBody>
      </p:sp>
      <p:cxnSp>
        <p:nvCxnSpPr>
          <p:cNvPr id="111" name="Straight Connector 110"/>
          <p:cNvCxnSpPr/>
          <p:nvPr/>
        </p:nvCxnSpPr>
        <p:spPr>
          <a:xfrm rot="5400000" flipH="1" flipV="1">
            <a:off x="4686300" y="1866900"/>
            <a:ext cx="76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 rot="5400000" flipH="1" flipV="1">
            <a:off x="4686300" y="1714500"/>
            <a:ext cx="76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 rot="5400000" flipH="1" flipV="1">
            <a:off x="4686300" y="1562100"/>
            <a:ext cx="76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>
            <a:stCxn id="100" idx="3"/>
          </p:cNvCxnSpPr>
          <p:nvPr/>
        </p:nvCxnSpPr>
        <p:spPr>
          <a:xfrm>
            <a:off x="5562600" y="1219200"/>
            <a:ext cx="152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 rot="10800000">
            <a:off x="5867400" y="1371600"/>
            <a:ext cx="152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6172200" y="1524000"/>
            <a:ext cx="152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/>
          <p:cNvCxnSpPr/>
          <p:nvPr/>
        </p:nvCxnSpPr>
        <p:spPr>
          <a:xfrm>
            <a:off x="6477000" y="1676400"/>
            <a:ext cx="152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Connector 174"/>
          <p:cNvCxnSpPr/>
          <p:nvPr/>
        </p:nvCxnSpPr>
        <p:spPr>
          <a:xfrm rot="16200000" flipH="1">
            <a:off x="6781800" y="1828800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/>
          <p:nvPr/>
        </p:nvCxnSpPr>
        <p:spPr>
          <a:xfrm rot="16200000" flipH="1">
            <a:off x="7086600" y="2057400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/>
          <p:cNvCxnSpPr/>
          <p:nvPr/>
        </p:nvCxnSpPr>
        <p:spPr>
          <a:xfrm rot="16200000" flipH="1">
            <a:off x="7315200" y="2209800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Connector 184"/>
          <p:cNvCxnSpPr/>
          <p:nvPr/>
        </p:nvCxnSpPr>
        <p:spPr>
          <a:xfrm rot="16200000" flipH="1">
            <a:off x="7543800" y="2362200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/>
          <p:cNvCxnSpPr/>
          <p:nvPr/>
        </p:nvCxnSpPr>
        <p:spPr>
          <a:xfrm rot="16200000" flipH="1">
            <a:off x="7772400" y="2514600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/>
          <p:cNvCxnSpPr/>
          <p:nvPr/>
        </p:nvCxnSpPr>
        <p:spPr>
          <a:xfrm rot="16200000" flipH="1">
            <a:off x="8001000" y="2667000"/>
            <a:ext cx="7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1620</TotalTime>
  <Words>81</Words>
  <Application>Microsoft Office PowerPoint</Application>
  <PresentationFormat>A4 Paper (210x297 mm)</PresentationFormat>
  <Paragraphs>40</Paragraphs>
  <Slides>1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mada</dc:creator>
  <cp:lastModifiedBy>user</cp:lastModifiedBy>
  <cp:revision>104</cp:revision>
  <dcterms:created xsi:type="dcterms:W3CDTF">2012-01-08T18:39:19Z</dcterms:created>
  <dcterms:modified xsi:type="dcterms:W3CDTF">2013-06-07T09:08:54Z</dcterms:modified>
</cp:coreProperties>
</file>